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notesMasterIdLst>
    <p:notesMasterId r:id="rId30"/>
  </p:notesMasterIdLst>
  <p:sldIdLst>
    <p:sldId id="485" r:id="rId6"/>
    <p:sldId id="314" r:id="rId7"/>
    <p:sldId id="292" r:id="rId8"/>
    <p:sldId id="302" r:id="rId9"/>
    <p:sldId id="489" r:id="rId10"/>
    <p:sldId id="309" r:id="rId11"/>
    <p:sldId id="488" r:id="rId12"/>
    <p:sldId id="486" r:id="rId13"/>
    <p:sldId id="263" r:id="rId14"/>
    <p:sldId id="484" r:id="rId15"/>
    <p:sldId id="304" r:id="rId16"/>
    <p:sldId id="311" r:id="rId17"/>
    <p:sldId id="490" r:id="rId18"/>
    <p:sldId id="305" r:id="rId19"/>
    <p:sldId id="475" r:id="rId20"/>
    <p:sldId id="487" r:id="rId21"/>
    <p:sldId id="317" r:id="rId22"/>
    <p:sldId id="316" r:id="rId23"/>
    <p:sldId id="269" r:id="rId24"/>
    <p:sldId id="266" r:id="rId25"/>
    <p:sldId id="306" r:id="rId26"/>
    <p:sldId id="295" r:id="rId27"/>
    <p:sldId id="315" r:id="rId28"/>
    <p:sldId id="27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263D"/>
    <a:srgbClr val="0E01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912BB6-9898-8644-3A61-ACF4B9194E54}" v="33" dt="2023-09-21T10:30:11.319"/>
    <p1510:client id="{1415919E-0097-6582-E336-E8E74485EC1B}" v="628" dt="2023-09-21T16:07:53.282"/>
    <p1510:client id="{44C30C02-94AA-E565-E2EA-578E09453284}" v="613" dt="2023-09-20T15:53:47.964"/>
    <p1510:client id="{524C2F88-41AB-2A6C-3A1F-71D079969A4C}" v="139" dt="2023-09-19T13:29:14.239"/>
    <p1510:client id="{5FF9A30D-A34E-4352-91AC-3FC6DC5EC0C7}" v="49" dt="2023-09-15T14:28:26.497"/>
    <p1510:client id="{8A45C589-0F0F-EE96-5A86-861A5A2426A4}" v="193" dt="2023-09-21T11:42:19.105"/>
    <p1510:client id="{C6E5666B-3109-4707-3211-E2EFFA675F94}" v="372" dt="2023-09-20T15:54:10.7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6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67B44D-C257-4D2B-9B31-91B568203E14}" type="doc">
      <dgm:prSet loTypeId="urn:microsoft.com/office/officeart/2005/8/layout/default" loCatId="list" qsTypeId="urn:microsoft.com/office/officeart/2005/8/quickstyle/simple4" qsCatId="simple" csTypeId="urn:microsoft.com/office/officeart/2005/8/colors/accent2_2" csCatId="accent2" phldr="1"/>
      <dgm:spPr/>
      <dgm:t>
        <a:bodyPr/>
        <a:lstStyle/>
        <a:p>
          <a:endParaRPr lang="en-US"/>
        </a:p>
      </dgm:t>
    </dgm:pt>
    <dgm:pt modelId="{A87EC3A2-227D-477A-B75F-61C96015932D}">
      <dgm:prSet/>
      <dgm:spPr>
        <a:solidFill>
          <a:srgbClr val="12263D"/>
        </a:solidFill>
      </dgm:spPr>
      <dgm:t>
        <a:bodyPr/>
        <a:lstStyle/>
        <a:p>
          <a:r>
            <a:rPr lang="en-GB"/>
            <a:t>Uniform</a:t>
          </a:r>
          <a:endParaRPr lang="en-US"/>
        </a:p>
      </dgm:t>
    </dgm:pt>
    <dgm:pt modelId="{503F4AE5-8240-4329-90BD-B419B7272D8C}" type="parTrans" cxnId="{B351B157-4B76-4CF4-A1B1-169C9430D12A}">
      <dgm:prSet/>
      <dgm:spPr/>
      <dgm:t>
        <a:bodyPr/>
        <a:lstStyle/>
        <a:p>
          <a:endParaRPr lang="en-US"/>
        </a:p>
      </dgm:t>
    </dgm:pt>
    <dgm:pt modelId="{51BE7365-F0E1-4185-B6FF-7F7F0538EF61}" type="sibTrans" cxnId="{B351B157-4B76-4CF4-A1B1-169C9430D12A}">
      <dgm:prSet/>
      <dgm:spPr/>
      <dgm:t>
        <a:bodyPr/>
        <a:lstStyle/>
        <a:p>
          <a:endParaRPr lang="en-US"/>
        </a:p>
      </dgm:t>
    </dgm:pt>
    <dgm:pt modelId="{48DFBC22-0439-41DC-A123-ED7EACF16613}">
      <dgm:prSet/>
      <dgm:spPr>
        <a:solidFill>
          <a:srgbClr val="12263D"/>
        </a:solidFill>
      </dgm:spPr>
      <dgm:t>
        <a:bodyPr/>
        <a:lstStyle/>
        <a:p>
          <a:r>
            <a:rPr lang="en-GB"/>
            <a:t>Attendance</a:t>
          </a:r>
          <a:endParaRPr lang="en-US"/>
        </a:p>
      </dgm:t>
    </dgm:pt>
    <dgm:pt modelId="{FBAD8FA4-C4F3-4845-BD9C-FCCB40CB25B7}" type="parTrans" cxnId="{A5D82B92-DDF1-425A-890E-ACA5ED0B459A}">
      <dgm:prSet/>
      <dgm:spPr/>
      <dgm:t>
        <a:bodyPr/>
        <a:lstStyle/>
        <a:p>
          <a:endParaRPr lang="en-US"/>
        </a:p>
      </dgm:t>
    </dgm:pt>
    <dgm:pt modelId="{DB1AF44F-FE71-4856-94CE-CA36EA70F290}" type="sibTrans" cxnId="{A5D82B92-DDF1-425A-890E-ACA5ED0B459A}">
      <dgm:prSet/>
      <dgm:spPr/>
      <dgm:t>
        <a:bodyPr/>
        <a:lstStyle/>
        <a:p>
          <a:endParaRPr lang="en-US"/>
        </a:p>
      </dgm:t>
    </dgm:pt>
    <dgm:pt modelId="{17BB7D44-0736-46CB-AE25-F68BF70AA935}">
      <dgm:prSet/>
      <dgm:spPr>
        <a:solidFill>
          <a:srgbClr val="12263D"/>
        </a:solidFill>
      </dgm:spPr>
      <dgm:t>
        <a:bodyPr/>
        <a:lstStyle/>
        <a:p>
          <a:r>
            <a:rPr lang="en-GB"/>
            <a:t>Punctuality</a:t>
          </a:r>
          <a:endParaRPr lang="en-US"/>
        </a:p>
      </dgm:t>
    </dgm:pt>
    <dgm:pt modelId="{2D2C989A-895A-4D63-A00E-4EE5BB8742A7}" type="parTrans" cxnId="{141452F8-6A5D-4880-834A-7B1C2C98EADD}">
      <dgm:prSet/>
      <dgm:spPr/>
      <dgm:t>
        <a:bodyPr/>
        <a:lstStyle/>
        <a:p>
          <a:endParaRPr lang="en-US"/>
        </a:p>
      </dgm:t>
    </dgm:pt>
    <dgm:pt modelId="{7F710493-14E6-4F48-86FA-26EFB4BD5A5E}" type="sibTrans" cxnId="{141452F8-6A5D-4880-834A-7B1C2C98EADD}">
      <dgm:prSet/>
      <dgm:spPr/>
      <dgm:t>
        <a:bodyPr/>
        <a:lstStyle/>
        <a:p>
          <a:endParaRPr lang="en-US"/>
        </a:p>
      </dgm:t>
    </dgm:pt>
    <dgm:pt modelId="{762416A7-0EAD-4FA3-B86A-78EDA6E7369C}">
      <dgm:prSet/>
      <dgm:spPr>
        <a:solidFill>
          <a:srgbClr val="12263D"/>
        </a:solidFill>
      </dgm:spPr>
      <dgm:t>
        <a:bodyPr/>
        <a:lstStyle/>
        <a:p>
          <a:r>
            <a:rPr lang="en-GB"/>
            <a:t>Respect</a:t>
          </a:r>
          <a:endParaRPr lang="en-US"/>
        </a:p>
      </dgm:t>
    </dgm:pt>
    <dgm:pt modelId="{25D54EEE-C71B-476E-A267-580681306BF8}" type="parTrans" cxnId="{0B06EEA7-24E7-40DC-B502-4D92A722F9D5}">
      <dgm:prSet/>
      <dgm:spPr/>
      <dgm:t>
        <a:bodyPr/>
        <a:lstStyle/>
        <a:p>
          <a:endParaRPr lang="en-US"/>
        </a:p>
      </dgm:t>
    </dgm:pt>
    <dgm:pt modelId="{2AF52873-751B-43CB-881D-662218989751}" type="sibTrans" cxnId="{0B06EEA7-24E7-40DC-B502-4D92A722F9D5}">
      <dgm:prSet/>
      <dgm:spPr/>
      <dgm:t>
        <a:bodyPr/>
        <a:lstStyle/>
        <a:p>
          <a:endParaRPr lang="en-US"/>
        </a:p>
      </dgm:t>
    </dgm:pt>
    <dgm:pt modelId="{FB9B6223-026F-4699-92DD-5715A8B43C71}">
      <dgm:prSet/>
      <dgm:spPr>
        <a:solidFill>
          <a:srgbClr val="12263D"/>
        </a:solidFill>
      </dgm:spPr>
      <dgm:t>
        <a:bodyPr/>
        <a:lstStyle/>
        <a:p>
          <a:r>
            <a:rPr lang="en-GB"/>
            <a:t>Role models</a:t>
          </a:r>
          <a:endParaRPr lang="en-US"/>
        </a:p>
      </dgm:t>
    </dgm:pt>
    <dgm:pt modelId="{4B68A8A5-3332-4219-B58A-7983D50097BE}" type="parTrans" cxnId="{E1C91F9B-EDCA-402D-8A6F-71C54ECB8E4E}">
      <dgm:prSet/>
      <dgm:spPr/>
      <dgm:t>
        <a:bodyPr/>
        <a:lstStyle/>
        <a:p>
          <a:endParaRPr lang="en-US"/>
        </a:p>
      </dgm:t>
    </dgm:pt>
    <dgm:pt modelId="{52A3C3CC-0BB8-4F87-94DE-EB6E25A7A165}" type="sibTrans" cxnId="{E1C91F9B-EDCA-402D-8A6F-71C54ECB8E4E}">
      <dgm:prSet/>
      <dgm:spPr/>
      <dgm:t>
        <a:bodyPr/>
        <a:lstStyle/>
        <a:p>
          <a:endParaRPr lang="en-US"/>
        </a:p>
      </dgm:t>
    </dgm:pt>
    <dgm:pt modelId="{9E81AB5F-48F9-46BB-9A6D-29631C026926}">
      <dgm:prSet/>
      <dgm:spPr>
        <a:solidFill>
          <a:srgbClr val="12263D"/>
        </a:solidFill>
      </dgm:spPr>
      <dgm:t>
        <a:bodyPr/>
        <a:lstStyle/>
        <a:p>
          <a:r>
            <a:rPr lang="en-GB"/>
            <a:t>Work ethic</a:t>
          </a:r>
          <a:endParaRPr lang="en-US"/>
        </a:p>
      </dgm:t>
    </dgm:pt>
    <dgm:pt modelId="{C7F0BAE4-274F-4B63-9CA3-DD07CEBD5E99}" type="parTrans" cxnId="{7EBF500E-09CE-4673-8176-A0AF6840D7C5}">
      <dgm:prSet/>
      <dgm:spPr/>
      <dgm:t>
        <a:bodyPr/>
        <a:lstStyle/>
        <a:p>
          <a:endParaRPr lang="en-US"/>
        </a:p>
      </dgm:t>
    </dgm:pt>
    <dgm:pt modelId="{CD61E8CD-E157-4AFC-BAA6-448A419D6357}" type="sibTrans" cxnId="{7EBF500E-09CE-4673-8176-A0AF6840D7C5}">
      <dgm:prSet/>
      <dgm:spPr/>
      <dgm:t>
        <a:bodyPr/>
        <a:lstStyle/>
        <a:p>
          <a:endParaRPr lang="en-US"/>
        </a:p>
      </dgm:t>
    </dgm:pt>
    <dgm:pt modelId="{1982121A-D732-4004-893E-6BED1DC8F573}" type="pres">
      <dgm:prSet presAssocID="{3967B44D-C257-4D2B-9B31-91B568203E14}" presName="diagram" presStyleCnt="0">
        <dgm:presLayoutVars>
          <dgm:dir/>
          <dgm:resizeHandles val="exact"/>
        </dgm:presLayoutVars>
      </dgm:prSet>
      <dgm:spPr/>
    </dgm:pt>
    <dgm:pt modelId="{44925EBB-7862-4306-82F9-EE0869AD5E1F}" type="pres">
      <dgm:prSet presAssocID="{A87EC3A2-227D-477A-B75F-61C96015932D}" presName="node" presStyleLbl="node1" presStyleIdx="0" presStyleCnt="6">
        <dgm:presLayoutVars>
          <dgm:bulletEnabled val="1"/>
        </dgm:presLayoutVars>
      </dgm:prSet>
      <dgm:spPr/>
    </dgm:pt>
    <dgm:pt modelId="{EFBC8EB1-B89B-4845-B120-031B9D3E27D5}" type="pres">
      <dgm:prSet presAssocID="{51BE7365-F0E1-4185-B6FF-7F7F0538EF61}" presName="sibTrans" presStyleCnt="0"/>
      <dgm:spPr/>
    </dgm:pt>
    <dgm:pt modelId="{5F8EA56F-013D-41F3-861E-FB2E7D7D1BC1}" type="pres">
      <dgm:prSet presAssocID="{48DFBC22-0439-41DC-A123-ED7EACF16613}" presName="node" presStyleLbl="node1" presStyleIdx="1" presStyleCnt="6">
        <dgm:presLayoutVars>
          <dgm:bulletEnabled val="1"/>
        </dgm:presLayoutVars>
      </dgm:prSet>
      <dgm:spPr/>
    </dgm:pt>
    <dgm:pt modelId="{4E864282-8FD8-4B57-8FEB-7DB9A29B102E}" type="pres">
      <dgm:prSet presAssocID="{DB1AF44F-FE71-4856-94CE-CA36EA70F290}" presName="sibTrans" presStyleCnt="0"/>
      <dgm:spPr/>
    </dgm:pt>
    <dgm:pt modelId="{26036738-02C1-42C8-8AE5-BF46BD3AF0D6}" type="pres">
      <dgm:prSet presAssocID="{17BB7D44-0736-46CB-AE25-F68BF70AA935}" presName="node" presStyleLbl="node1" presStyleIdx="2" presStyleCnt="6">
        <dgm:presLayoutVars>
          <dgm:bulletEnabled val="1"/>
        </dgm:presLayoutVars>
      </dgm:prSet>
      <dgm:spPr/>
    </dgm:pt>
    <dgm:pt modelId="{A07C5A0A-091B-46EB-848F-74D8805550C6}" type="pres">
      <dgm:prSet presAssocID="{7F710493-14E6-4F48-86FA-26EFB4BD5A5E}" presName="sibTrans" presStyleCnt="0"/>
      <dgm:spPr/>
    </dgm:pt>
    <dgm:pt modelId="{3F8CC099-ECBC-4856-8B99-01548AE6660C}" type="pres">
      <dgm:prSet presAssocID="{762416A7-0EAD-4FA3-B86A-78EDA6E7369C}" presName="node" presStyleLbl="node1" presStyleIdx="3" presStyleCnt="6">
        <dgm:presLayoutVars>
          <dgm:bulletEnabled val="1"/>
        </dgm:presLayoutVars>
      </dgm:prSet>
      <dgm:spPr/>
    </dgm:pt>
    <dgm:pt modelId="{E21C9DC3-D1A3-4F1B-ADFD-8C398CB5F156}" type="pres">
      <dgm:prSet presAssocID="{2AF52873-751B-43CB-881D-662218989751}" presName="sibTrans" presStyleCnt="0"/>
      <dgm:spPr/>
    </dgm:pt>
    <dgm:pt modelId="{7096535C-33E8-40A6-9854-E34292AD2FFB}" type="pres">
      <dgm:prSet presAssocID="{FB9B6223-026F-4699-92DD-5715A8B43C71}" presName="node" presStyleLbl="node1" presStyleIdx="4" presStyleCnt="6">
        <dgm:presLayoutVars>
          <dgm:bulletEnabled val="1"/>
        </dgm:presLayoutVars>
      </dgm:prSet>
      <dgm:spPr/>
    </dgm:pt>
    <dgm:pt modelId="{247AB8A6-A382-4EA0-BD3B-AFA9F84D296E}" type="pres">
      <dgm:prSet presAssocID="{52A3C3CC-0BB8-4F87-94DE-EB6E25A7A165}" presName="sibTrans" presStyleCnt="0"/>
      <dgm:spPr/>
    </dgm:pt>
    <dgm:pt modelId="{E2F80FA6-5AD8-4818-BBF9-BCD4FF423A89}" type="pres">
      <dgm:prSet presAssocID="{9E81AB5F-48F9-46BB-9A6D-29631C026926}" presName="node" presStyleLbl="node1" presStyleIdx="5" presStyleCnt="6">
        <dgm:presLayoutVars>
          <dgm:bulletEnabled val="1"/>
        </dgm:presLayoutVars>
      </dgm:prSet>
      <dgm:spPr/>
    </dgm:pt>
  </dgm:ptLst>
  <dgm:cxnLst>
    <dgm:cxn modelId="{7EBF500E-09CE-4673-8176-A0AF6840D7C5}" srcId="{3967B44D-C257-4D2B-9B31-91B568203E14}" destId="{9E81AB5F-48F9-46BB-9A6D-29631C026926}" srcOrd="5" destOrd="0" parTransId="{C7F0BAE4-274F-4B63-9CA3-DD07CEBD5E99}" sibTransId="{CD61E8CD-E157-4AFC-BAA6-448A419D6357}"/>
    <dgm:cxn modelId="{424CAA2D-9248-4FF4-9FB5-848373C3576E}" type="presOf" srcId="{A87EC3A2-227D-477A-B75F-61C96015932D}" destId="{44925EBB-7862-4306-82F9-EE0869AD5E1F}" srcOrd="0" destOrd="0" presId="urn:microsoft.com/office/officeart/2005/8/layout/default"/>
    <dgm:cxn modelId="{0441AE2F-7109-44F7-9FC4-4B1157B8AD0C}" type="presOf" srcId="{48DFBC22-0439-41DC-A123-ED7EACF16613}" destId="{5F8EA56F-013D-41F3-861E-FB2E7D7D1BC1}" srcOrd="0" destOrd="0" presId="urn:microsoft.com/office/officeart/2005/8/layout/default"/>
    <dgm:cxn modelId="{39BCF351-6FAB-4E3D-BB45-D99F271B4C7E}" type="presOf" srcId="{762416A7-0EAD-4FA3-B86A-78EDA6E7369C}" destId="{3F8CC099-ECBC-4856-8B99-01548AE6660C}" srcOrd="0" destOrd="0" presId="urn:microsoft.com/office/officeart/2005/8/layout/default"/>
    <dgm:cxn modelId="{B351B157-4B76-4CF4-A1B1-169C9430D12A}" srcId="{3967B44D-C257-4D2B-9B31-91B568203E14}" destId="{A87EC3A2-227D-477A-B75F-61C96015932D}" srcOrd="0" destOrd="0" parTransId="{503F4AE5-8240-4329-90BD-B419B7272D8C}" sibTransId="{51BE7365-F0E1-4185-B6FF-7F7F0538EF61}"/>
    <dgm:cxn modelId="{B3FC9C8B-8D1F-427E-AC6A-4A65372C9F12}" type="presOf" srcId="{17BB7D44-0736-46CB-AE25-F68BF70AA935}" destId="{26036738-02C1-42C8-8AE5-BF46BD3AF0D6}" srcOrd="0" destOrd="0" presId="urn:microsoft.com/office/officeart/2005/8/layout/default"/>
    <dgm:cxn modelId="{A5D82B92-DDF1-425A-890E-ACA5ED0B459A}" srcId="{3967B44D-C257-4D2B-9B31-91B568203E14}" destId="{48DFBC22-0439-41DC-A123-ED7EACF16613}" srcOrd="1" destOrd="0" parTransId="{FBAD8FA4-C4F3-4845-BD9C-FCCB40CB25B7}" sibTransId="{DB1AF44F-FE71-4856-94CE-CA36EA70F290}"/>
    <dgm:cxn modelId="{E1C91F9B-EDCA-402D-8A6F-71C54ECB8E4E}" srcId="{3967B44D-C257-4D2B-9B31-91B568203E14}" destId="{FB9B6223-026F-4699-92DD-5715A8B43C71}" srcOrd="4" destOrd="0" parTransId="{4B68A8A5-3332-4219-B58A-7983D50097BE}" sibTransId="{52A3C3CC-0BB8-4F87-94DE-EB6E25A7A165}"/>
    <dgm:cxn modelId="{75F900A6-4334-4F81-8F05-CF11D7D3BF2F}" type="presOf" srcId="{9E81AB5F-48F9-46BB-9A6D-29631C026926}" destId="{E2F80FA6-5AD8-4818-BBF9-BCD4FF423A89}" srcOrd="0" destOrd="0" presId="urn:microsoft.com/office/officeart/2005/8/layout/default"/>
    <dgm:cxn modelId="{0B06EEA7-24E7-40DC-B502-4D92A722F9D5}" srcId="{3967B44D-C257-4D2B-9B31-91B568203E14}" destId="{762416A7-0EAD-4FA3-B86A-78EDA6E7369C}" srcOrd="3" destOrd="0" parTransId="{25D54EEE-C71B-476E-A267-580681306BF8}" sibTransId="{2AF52873-751B-43CB-881D-662218989751}"/>
    <dgm:cxn modelId="{B85C22AE-9F62-4899-92CF-01B15716FC0D}" type="presOf" srcId="{3967B44D-C257-4D2B-9B31-91B568203E14}" destId="{1982121A-D732-4004-893E-6BED1DC8F573}" srcOrd="0" destOrd="0" presId="urn:microsoft.com/office/officeart/2005/8/layout/default"/>
    <dgm:cxn modelId="{E610DDC9-A0DA-41E5-B519-90D84DFD5EE4}" type="presOf" srcId="{FB9B6223-026F-4699-92DD-5715A8B43C71}" destId="{7096535C-33E8-40A6-9854-E34292AD2FFB}" srcOrd="0" destOrd="0" presId="urn:microsoft.com/office/officeart/2005/8/layout/default"/>
    <dgm:cxn modelId="{141452F8-6A5D-4880-834A-7B1C2C98EADD}" srcId="{3967B44D-C257-4D2B-9B31-91B568203E14}" destId="{17BB7D44-0736-46CB-AE25-F68BF70AA935}" srcOrd="2" destOrd="0" parTransId="{2D2C989A-895A-4D63-A00E-4EE5BB8742A7}" sibTransId="{7F710493-14E6-4F48-86FA-26EFB4BD5A5E}"/>
    <dgm:cxn modelId="{FA21B26F-B146-424A-9E5C-D52D40135BAB}" type="presParOf" srcId="{1982121A-D732-4004-893E-6BED1DC8F573}" destId="{44925EBB-7862-4306-82F9-EE0869AD5E1F}" srcOrd="0" destOrd="0" presId="urn:microsoft.com/office/officeart/2005/8/layout/default"/>
    <dgm:cxn modelId="{D746E3CD-034B-4AB0-AF21-CE736851A04D}" type="presParOf" srcId="{1982121A-D732-4004-893E-6BED1DC8F573}" destId="{EFBC8EB1-B89B-4845-B120-031B9D3E27D5}" srcOrd="1" destOrd="0" presId="urn:microsoft.com/office/officeart/2005/8/layout/default"/>
    <dgm:cxn modelId="{BF8A9591-BAEF-41D6-864F-272398190689}" type="presParOf" srcId="{1982121A-D732-4004-893E-6BED1DC8F573}" destId="{5F8EA56F-013D-41F3-861E-FB2E7D7D1BC1}" srcOrd="2" destOrd="0" presId="urn:microsoft.com/office/officeart/2005/8/layout/default"/>
    <dgm:cxn modelId="{51CB6317-619D-44B2-A6AD-361F4DBA7577}" type="presParOf" srcId="{1982121A-D732-4004-893E-6BED1DC8F573}" destId="{4E864282-8FD8-4B57-8FEB-7DB9A29B102E}" srcOrd="3" destOrd="0" presId="urn:microsoft.com/office/officeart/2005/8/layout/default"/>
    <dgm:cxn modelId="{8B331091-A96D-4588-B06E-5B5C5264991D}" type="presParOf" srcId="{1982121A-D732-4004-893E-6BED1DC8F573}" destId="{26036738-02C1-42C8-8AE5-BF46BD3AF0D6}" srcOrd="4" destOrd="0" presId="urn:microsoft.com/office/officeart/2005/8/layout/default"/>
    <dgm:cxn modelId="{2B9DBFCB-D0AF-4D5E-A74E-B9C510FC9123}" type="presParOf" srcId="{1982121A-D732-4004-893E-6BED1DC8F573}" destId="{A07C5A0A-091B-46EB-848F-74D8805550C6}" srcOrd="5" destOrd="0" presId="urn:microsoft.com/office/officeart/2005/8/layout/default"/>
    <dgm:cxn modelId="{076B0BB2-010C-42B0-9460-6E1D13ABA317}" type="presParOf" srcId="{1982121A-D732-4004-893E-6BED1DC8F573}" destId="{3F8CC099-ECBC-4856-8B99-01548AE6660C}" srcOrd="6" destOrd="0" presId="urn:microsoft.com/office/officeart/2005/8/layout/default"/>
    <dgm:cxn modelId="{DC68F9A5-94D7-4C2D-9D18-A14392D1A026}" type="presParOf" srcId="{1982121A-D732-4004-893E-6BED1DC8F573}" destId="{E21C9DC3-D1A3-4F1B-ADFD-8C398CB5F156}" srcOrd="7" destOrd="0" presId="urn:microsoft.com/office/officeart/2005/8/layout/default"/>
    <dgm:cxn modelId="{84F6200E-CDB7-478E-9A9C-6310AAC8815D}" type="presParOf" srcId="{1982121A-D732-4004-893E-6BED1DC8F573}" destId="{7096535C-33E8-40A6-9854-E34292AD2FFB}" srcOrd="8" destOrd="0" presId="urn:microsoft.com/office/officeart/2005/8/layout/default"/>
    <dgm:cxn modelId="{44FEF167-0B4A-43D8-92A1-405B38953CD3}" type="presParOf" srcId="{1982121A-D732-4004-893E-6BED1DC8F573}" destId="{247AB8A6-A382-4EA0-BD3B-AFA9F84D296E}" srcOrd="9" destOrd="0" presId="urn:microsoft.com/office/officeart/2005/8/layout/default"/>
    <dgm:cxn modelId="{1CBFADB2-29A3-43B1-BC2C-1B6083742E1E}" type="presParOf" srcId="{1982121A-D732-4004-893E-6BED1DC8F573}" destId="{E2F80FA6-5AD8-4818-BBF9-BCD4FF423A89}"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925EBB-7862-4306-82F9-EE0869AD5E1F}">
      <dsp:nvSpPr>
        <dsp:cNvPr id="0" name=""/>
        <dsp:cNvSpPr/>
      </dsp:nvSpPr>
      <dsp:spPr>
        <a:xfrm>
          <a:off x="0" y="39687"/>
          <a:ext cx="3286125" cy="1971675"/>
        </a:xfrm>
        <a:prstGeom prst="rect">
          <a:avLst/>
        </a:prstGeom>
        <a:solidFill>
          <a:srgbClr val="12263D"/>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GB" sz="4600" kern="1200"/>
            <a:t>Uniform</a:t>
          </a:r>
          <a:endParaRPr lang="en-US" sz="4600" kern="1200"/>
        </a:p>
      </dsp:txBody>
      <dsp:txXfrm>
        <a:off x="0" y="39687"/>
        <a:ext cx="3286125" cy="1971675"/>
      </dsp:txXfrm>
    </dsp:sp>
    <dsp:sp modelId="{5F8EA56F-013D-41F3-861E-FB2E7D7D1BC1}">
      <dsp:nvSpPr>
        <dsp:cNvPr id="0" name=""/>
        <dsp:cNvSpPr/>
      </dsp:nvSpPr>
      <dsp:spPr>
        <a:xfrm>
          <a:off x="3614737" y="39687"/>
          <a:ext cx="3286125" cy="1971675"/>
        </a:xfrm>
        <a:prstGeom prst="rect">
          <a:avLst/>
        </a:prstGeom>
        <a:solidFill>
          <a:srgbClr val="12263D"/>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GB" sz="4600" kern="1200"/>
            <a:t>Attendance</a:t>
          </a:r>
          <a:endParaRPr lang="en-US" sz="4600" kern="1200"/>
        </a:p>
      </dsp:txBody>
      <dsp:txXfrm>
        <a:off x="3614737" y="39687"/>
        <a:ext cx="3286125" cy="1971675"/>
      </dsp:txXfrm>
    </dsp:sp>
    <dsp:sp modelId="{26036738-02C1-42C8-8AE5-BF46BD3AF0D6}">
      <dsp:nvSpPr>
        <dsp:cNvPr id="0" name=""/>
        <dsp:cNvSpPr/>
      </dsp:nvSpPr>
      <dsp:spPr>
        <a:xfrm>
          <a:off x="7229475" y="39687"/>
          <a:ext cx="3286125" cy="1971675"/>
        </a:xfrm>
        <a:prstGeom prst="rect">
          <a:avLst/>
        </a:prstGeom>
        <a:solidFill>
          <a:srgbClr val="12263D"/>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GB" sz="4600" kern="1200"/>
            <a:t>Punctuality</a:t>
          </a:r>
          <a:endParaRPr lang="en-US" sz="4600" kern="1200"/>
        </a:p>
      </dsp:txBody>
      <dsp:txXfrm>
        <a:off x="7229475" y="39687"/>
        <a:ext cx="3286125" cy="1971675"/>
      </dsp:txXfrm>
    </dsp:sp>
    <dsp:sp modelId="{3F8CC099-ECBC-4856-8B99-01548AE6660C}">
      <dsp:nvSpPr>
        <dsp:cNvPr id="0" name=""/>
        <dsp:cNvSpPr/>
      </dsp:nvSpPr>
      <dsp:spPr>
        <a:xfrm>
          <a:off x="0" y="2339975"/>
          <a:ext cx="3286125" cy="1971675"/>
        </a:xfrm>
        <a:prstGeom prst="rect">
          <a:avLst/>
        </a:prstGeom>
        <a:solidFill>
          <a:srgbClr val="12263D"/>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GB" sz="4600" kern="1200"/>
            <a:t>Respect</a:t>
          </a:r>
          <a:endParaRPr lang="en-US" sz="4600" kern="1200"/>
        </a:p>
      </dsp:txBody>
      <dsp:txXfrm>
        <a:off x="0" y="2339975"/>
        <a:ext cx="3286125" cy="1971675"/>
      </dsp:txXfrm>
    </dsp:sp>
    <dsp:sp modelId="{7096535C-33E8-40A6-9854-E34292AD2FFB}">
      <dsp:nvSpPr>
        <dsp:cNvPr id="0" name=""/>
        <dsp:cNvSpPr/>
      </dsp:nvSpPr>
      <dsp:spPr>
        <a:xfrm>
          <a:off x="3614737" y="2339975"/>
          <a:ext cx="3286125" cy="1971675"/>
        </a:xfrm>
        <a:prstGeom prst="rect">
          <a:avLst/>
        </a:prstGeom>
        <a:solidFill>
          <a:srgbClr val="12263D"/>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GB" sz="4600" kern="1200"/>
            <a:t>Role models</a:t>
          </a:r>
          <a:endParaRPr lang="en-US" sz="4600" kern="1200"/>
        </a:p>
      </dsp:txBody>
      <dsp:txXfrm>
        <a:off x="3614737" y="2339975"/>
        <a:ext cx="3286125" cy="1971675"/>
      </dsp:txXfrm>
    </dsp:sp>
    <dsp:sp modelId="{E2F80FA6-5AD8-4818-BBF9-BCD4FF423A89}">
      <dsp:nvSpPr>
        <dsp:cNvPr id="0" name=""/>
        <dsp:cNvSpPr/>
      </dsp:nvSpPr>
      <dsp:spPr>
        <a:xfrm>
          <a:off x="7229475" y="2339975"/>
          <a:ext cx="3286125" cy="1971675"/>
        </a:xfrm>
        <a:prstGeom prst="rect">
          <a:avLst/>
        </a:prstGeom>
        <a:solidFill>
          <a:srgbClr val="12263D"/>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GB" sz="4600" kern="1200"/>
            <a:t>Work ethic</a:t>
          </a:r>
          <a:endParaRPr lang="en-US" sz="4600" kern="1200"/>
        </a:p>
      </dsp:txBody>
      <dsp:txXfrm>
        <a:off x="7229475" y="2339975"/>
        <a:ext cx="3286125" cy="197167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EA19FE-E06B-4074-8EAC-DB7EF87D99D2}" type="datetimeFigureOut">
              <a:rPr lang="en-GB" smtClean="0"/>
              <a:t>26/09/2023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2EE68E-3E55-4E0F-A217-EFD5683A43C6}" type="slidenum">
              <a:rPr lang="en-GB" smtClean="0"/>
              <a:t>‹#›</a:t>
            </a:fld>
            <a:endParaRPr lang="en-GB"/>
          </a:p>
        </p:txBody>
      </p:sp>
    </p:spTree>
    <p:extLst>
      <p:ext uri="{BB962C8B-B14F-4D97-AF65-F5344CB8AC3E}">
        <p14:creationId xmlns:p14="http://schemas.microsoft.com/office/powerpoint/2010/main" val="544815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Friday 2</a:t>
            </a:r>
            <a:r>
              <a:rPr lang="en-GB" baseline="30000"/>
              <a:t>nd</a:t>
            </a:r>
            <a:r>
              <a:rPr lang="en-GB"/>
              <a:t> September was our first induction day. We have introduced our expectations and outlined the plan for the rest of the year. </a:t>
            </a:r>
          </a:p>
          <a:p>
            <a:r>
              <a:rPr lang="en-GB"/>
              <a:t>We had a talk about study skills and enhancing experience and applications</a:t>
            </a:r>
          </a:p>
          <a:p>
            <a:r>
              <a:rPr lang="en-GB"/>
              <a:t>Teambuilding and communication skills. </a:t>
            </a:r>
          </a:p>
        </p:txBody>
      </p:sp>
      <p:sp>
        <p:nvSpPr>
          <p:cNvPr id="4" name="Slide Number Placeholder 3"/>
          <p:cNvSpPr>
            <a:spLocks noGrp="1"/>
          </p:cNvSpPr>
          <p:nvPr>
            <p:ph type="sldNum" sz="quarter" idx="5"/>
          </p:nvPr>
        </p:nvSpPr>
        <p:spPr/>
        <p:txBody>
          <a:bodyPr/>
          <a:lstStyle/>
          <a:p>
            <a:fld id="{5E2EE68E-3E55-4E0F-A217-EFD5683A43C6}" type="slidenum">
              <a:rPr lang="en-GB" smtClean="0"/>
              <a:t>2</a:t>
            </a:fld>
            <a:endParaRPr lang="en-GB"/>
          </a:p>
        </p:txBody>
      </p:sp>
    </p:spTree>
    <p:extLst>
      <p:ext uri="{BB962C8B-B14F-4D97-AF65-F5344CB8AC3E}">
        <p14:creationId xmlns:p14="http://schemas.microsoft.com/office/powerpoint/2010/main" val="1264317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As a result of our aim to develop the individual, we must have HIGH expectations and these are:</a:t>
            </a:r>
          </a:p>
        </p:txBody>
      </p:sp>
      <p:sp>
        <p:nvSpPr>
          <p:cNvPr id="4" name="Slide Number Placeholder 3"/>
          <p:cNvSpPr>
            <a:spLocks noGrp="1"/>
          </p:cNvSpPr>
          <p:nvPr>
            <p:ph type="sldNum" sz="quarter" idx="5"/>
          </p:nvPr>
        </p:nvSpPr>
        <p:spPr/>
        <p:txBody>
          <a:bodyPr/>
          <a:lstStyle/>
          <a:p>
            <a:fld id="{5E2EE68E-3E55-4E0F-A217-EFD5683A43C6}" type="slidenum">
              <a:rPr lang="en-GB" smtClean="0"/>
              <a:t>3</a:t>
            </a:fld>
            <a:endParaRPr lang="en-GB"/>
          </a:p>
        </p:txBody>
      </p:sp>
    </p:spTree>
    <p:extLst>
      <p:ext uri="{BB962C8B-B14F-4D97-AF65-F5344CB8AC3E}">
        <p14:creationId xmlns:p14="http://schemas.microsoft.com/office/powerpoint/2010/main" val="372374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64415E-4D3B-4476-B4FC-A611155E8C5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1838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E2EE68E-3E55-4E0F-A217-EFD5683A43C6}" type="slidenum">
              <a:rPr lang="en-GB" smtClean="0"/>
              <a:t>15</a:t>
            </a:fld>
            <a:endParaRPr lang="en-GB"/>
          </a:p>
        </p:txBody>
      </p:sp>
    </p:spTree>
    <p:extLst>
      <p:ext uri="{BB962C8B-B14F-4D97-AF65-F5344CB8AC3E}">
        <p14:creationId xmlns:p14="http://schemas.microsoft.com/office/powerpoint/2010/main" val="2909879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743FA-2224-48D2-9CB4-FD8D9FF497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D70E17A-CE2C-4B8B-97EB-2431159536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16F0030-FED8-44F8-BD3D-A7171C914C51}"/>
              </a:ext>
            </a:extLst>
          </p:cNvPr>
          <p:cNvSpPr>
            <a:spLocks noGrp="1"/>
          </p:cNvSpPr>
          <p:nvPr>
            <p:ph type="dt" sz="half" idx="10"/>
          </p:nvPr>
        </p:nvSpPr>
        <p:spPr/>
        <p:txBody>
          <a:bodyPr/>
          <a:lstStyle/>
          <a:p>
            <a:fld id="{A9D044FD-78B8-4E7E-8A57-22C7D2B7E6AE}" type="datetimeFigureOut">
              <a:rPr lang="en-GB" smtClean="0"/>
              <a:t>26/09/2023</a:t>
            </a:fld>
            <a:endParaRPr lang="en-GB"/>
          </a:p>
        </p:txBody>
      </p:sp>
      <p:sp>
        <p:nvSpPr>
          <p:cNvPr id="5" name="Footer Placeholder 4">
            <a:extLst>
              <a:ext uri="{FF2B5EF4-FFF2-40B4-BE49-F238E27FC236}">
                <a16:creationId xmlns:a16="http://schemas.microsoft.com/office/drawing/2014/main" id="{FB961A9C-E822-4447-9C45-12D4DAF17D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7DDA71-B7E1-44F2-932E-604A8A40BFCA}"/>
              </a:ext>
            </a:extLst>
          </p:cNvPr>
          <p:cNvSpPr>
            <a:spLocks noGrp="1"/>
          </p:cNvSpPr>
          <p:nvPr>
            <p:ph type="sldNum" sz="quarter" idx="12"/>
          </p:nvPr>
        </p:nvSpPr>
        <p:spPr/>
        <p:txBody>
          <a:bodyPr/>
          <a:lstStyle/>
          <a:p>
            <a:fld id="{2B26CB03-103B-447B-88A4-7FCFF0F28151}" type="slidenum">
              <a:rPr lang="en-GB" smtClean="0"/>
              <a:t>‹#›</a:t>
            </a:fld>
            <a:endParaRPr lang="en-GB"/>
          </a:p>
        </p:txBody>
      </p:sp>
    </p:spTree>
    <p:extLst>
      <p:ext uri="{BB962C8B-B14F-4D97-AF65-F5344CB8AC3E}">
        <p14:creationId xmlns:p14="http://schemas.microsoft.com/office/powerpoint/2010/main" val="2662291397"/>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34EBB-6941-4E74-BC47-B93EFB12AA4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452CD3C-22FC-4EF6-A36C-AFC5B31B2C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11C478-F942-498E-9D8F-E1FDA40CCECD}"/>
              </a:ext>
            </a:extLst>
          </p:cNvPr>
          <p:cNvSpPr>
            <a:spLocks noGrp="1"/>
          </p:cNvSpPr>
          <p:nvPr>
            <p:ph type="dt" sz="half" idx="10"/>
          </p:nvPr>
        </p:nvSpPr>
        <p:spPr/>
        <p:txBody>
          <a:bodyPr/>
          <a:lstStyle/>
          <a:p>
            <a:fld id="{A9D044FD-78B8-4E7E-8A57-22C7D2B7E6AE}" type="datetimeFigureOut">
              <a:rPr lang="en-GB" smtClean="0"/>
              <a:t>26/09/2023</a:t>
            </a:fld>
            <a:endParaRPr lang="en-GB"/>
          </a:p>
        </p:txBody>
      </p:sp>
      <p:sp>
        <p:nvSpPr>
          <p:cNvPr id="5" name="Footer Placeholder 4">
            <a:extLst>
              <a:ext uri="{FF2B5EF4-FFF2-40B4-BE49-F238E27FC236}">
                <a16:creationId xmlns:a16="http://schemas.microsoft.com/office/drawing/2014/main" id="{3B0DA43B-29A2-4869-A027-7224146A3C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29788B-C755-426B-B94F-F41A1F5684D6}"/>
              </a:ext>
            </a:extLst>
          </p:cNvPr>
          <p:cNvSpPr>
            <a:spLocks noGrp="1"/>
          </p:cNvSpPr>
          <p:nvPr>
            <p:ph type="sldNum" sz="quarter" idx="12"/>
          </p:nvPr>
        </p:nvSpPr>
        <p:spPr/>
        <p:txBody>
          <a:bodyPr/>
          <a:lstStyle/>
          <a:p>
            <a:fld id="{2B26CB03-103B-447B-88A4-7FCFF0F28151}" type="slidenum">
              <a:rPr lang="en-GB" smtClean="0"/>
              <a:t>‹#›</a:t>
            </a:fld>
            <a:endParaRPr lang="en-GB"/>
          </a:p>
        </p:txBody>
      </p:sp>
    </p:spTree>
    <p:extLst>
      <p:ext uri="{BB962C8B-B14F-4D97-AF65-F5344CB8AC3E}">
        <p14:creationId xmlns:p14="http://schemas.microsoft.com/office/powerpoint/2010/main" val="401626656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4D69BF-4F7E-4795-A3B5-E8F30A070C9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E5DA617-0309-40AC-8015-2B42E0D0B0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07DBD6-D2F2-4831-B24B-13ED5537ABF5}"/>
              </a:ext>
            </a:extLst>
          </p:cNvPr>
          <p:cNvSpPr>
            <a:spLocks noGrp="1"/>
          </p:cNvSpPr>
          <p:nvPr>
            <p:ph type="dt" sz="half" idx="10"/>
          </p:nvPr>
        </p:nvSpPr>
        <p:spPr/>
        <p:txBody>
          <a:bodyPr/>
          <a:lstStyle/>
          <a:p>
            <a:fld id="{A9D044FD-78B8-4E7E-8A57-22C7D2B7E6AE}" type="datetimeFigureOut">
              <a:rPr lang="en-GB" smtClean="0"/>
              <a:t>26/09/2023</a:t>
            </a:fld>
            <a:endParaRPr lang="en-GB"/>
          </a:p>
        </p:txBody>
      </p:sp>
      <p:sp>
        <p:nvSpPr>
          <p:cNvPr id="5" name="Footer Placeholder 4">
            <a:extLst>
              <a:ext uri="{FF2B5EF4-FFF2-40B4-BE49-F238E27FC236}">
                <a16:creationId xmlns:a16="http://schemas.microsoft.com/office/drawing/2014/main" id="{2C521420-CAC8-4C79-8EE8-8C7B21C882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17BFCD-DD79-46DB-9787-1B67277564BF}"/>
              </a:ext>
            </a:extLst>
          </p:cNvPr>
          <p:cNvSpPr>
            <a:spLocks noGrp="1"/>
          </p:cNvSpPr>
          <p:nvPr>
            <p:ph type="sldNum" sz="quarter" idx="12"/>
          </p:nvPr>
        </p:nvSpPr>
        <p:spPr/>
        <p:txBody>
          <a:bodyPr/>
          <a:lstStyle/>
          <a:p>
            <a:fld id="{2B26CB03-103B-447B-88A4-7FCFF0F28151}" type="slidenum">
              <a:rPr lang="en-GB" smtClean="0"/>
              <a:t>‹#›</a:t>
            </a:fld>
            <a:endParaRPr lang="en-GB"/>
          </a:p>
        </p:txBody>
      </p:sp>
    </p:spTree>
    <p:extLst>
      <p:ext uri="{BB962C8B-B14F-4D97-AF65-F5344CB8AC3E}">
        <p14:creationId xmlns:p14="http://schemas.microsoft.com/office/powerpoint/2010/main" val="2177705814"/>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About Us">
    <p:bg>
      <p:bgPr>
        <a:solidFill>
          <a:srgbClr val="000000"/>
        </a:solidFill>
        <a:effectLst/>
      </p:bgPr>
    </p:bg>
    <p:spTree>
      <p:nvGrpSpPr>
        <p:cNvPr id="1" name=""/>
        <p:cNvGrpSpPr/>
        <p:nvPr/>
      </p:nvGrpSpPr>
      <p:grpSpPr>
        <a:xfrm>
          <a:off x="0" y="0"/>
          <a:ext cx="0" cy="0"/>
          <a:chOff x="0" y="0"/>
          <a:chExt cx="0" cy="0"/>
        </a:xfrm>
      </p:grpSpPr>
      <p:sp>
        <p:nvSpPr>
          <p:cNvPr id="63" name="Slide Number"/>
          <p:cNvSpPr txBox="1">
            <a:spLocks noGrp="1"/>
          </p:cNvSpPr>
          <p:nvPr>
            <p:ph type="sldNum" sz="quarter" idx="2"/>
          </p:nvPr>
        </p:nvSpPr>
        <p:spPr>
          <a:xfrm>
            <a:off x="10095706" y="6500813"/>
            <a:ext cx="192088" cy="204788"/>
          </a:xfrm>
          <a:prstGeom prst="rect">
            <a:avLst/>
          </a:prstGeom>
        </p:spPr>
        <p:txBody>
          <a:bodyPr lIns="71437" tIns="71437" rIns="71437" bIns="71437" anchor="t"/>
          <a:lstStyle>
            <a:lvl1pPr algn="ctr" defTabSz="292100">
              <a:defRPr sz="900">
                <a:solidFill>
                  <a:srgbClr val="606060"/>
                </a:solidFill>
                <a:latin typeface="Gill Sans"/>
                <a:ea typeface="Gill Sans"/>
                <a:cs typeface="Gill Sans"/>
                <a:sym typeface="Gill Sans"/>
              </a:defRPr>
            </a:lvl1pPr>
          </a:lstStyle>
          <a:p>
            <a:fld id="{86CB4B4D-7CA3-9044-876B-883B54F8677D}" type="slidenum">
              <a:t>‹#›</a:t>
            </a:fld>
            <a:endParaRPr/>
          </a:p>
        </p:txBody>
      </p:sp>
    </p:spTree>
    <p:extLst>
      <p:ext uri="{BB962C8B-B14F-4D97-AF65-F5344CB8AC3E}">
        <p14:creationId xmlns:p14="http://schemas.microsoft.com/office/powerpoint/2010/main" val="4107518181"/>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743FA-2224-48D2-9CB4-FD8D9FF497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D70E17A-CE2C-4B8B-97EB-243115953692}"/>
              </a:ext>
            </a:extLst>
          </p:cNvPr>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16F0030-FED8-44F8-BD3D-A7171C914C51}"/>
              </a:ext>
            </a:extLst>
          </p:cNvPr>
          <p:cNvSpPr>
            <a:spLocks noGrp="1"/>
          </p:cNvSpPr>
          <p:nvPr>
            <p:ph type="dt" sz="half" idx="10"/>
          </p:nvPr>
        </p:nvSpPr>
        <p:spPr/>
        <p:txBody>
          <a:bodyPr/>
          <a:lstStyle/>
          <a:p>
            <a:fld id="{A9D044FD-78B8-4E7E-8A57-22C7D2B7E6AE}" type="datetimeFigureOut">
              <a:rPr lang="en-GB" smtClean="0"/>
              <a:t>26/09/2023</a:t>
            </a:fld>
            <a:endParaRPr lang="en-GB"/>
          </a:p>
        </p:txBody>
      </p:sp>
      <p:sp>
        <p:nvSpPr>
          <p:cNvPr id="5" name="Footer Placeholder 4">
            <a:extLst>
              <a:ext uri="{FF2B5EF4-FFF2-40B4-BE49-F238E27FC236}">
                <a16:creationId xmlns:a16="http://schemas.microsoft.com/office/drawing/2014/main" id="{FB961A9C-E822-4447-9C45-12D4DAF17D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7DDA71-B7E1-44F2-932E-604A8A40BFCA}"/>
              </a:ext>
            </a:extLst>
          </p:cNvPr>
          <p:cNvSpPr>
            <a:spLocks noGrp="1"/>
          </p:cNvSpPr>
          <p:nvPr>
            <p:ph type="sldNum" sz="quarter" idx="12"/>
          </p:nvPr>
        </p:nvSpPr>
        <p:spPr/>
        <p:txBody>
          <a:bodyPr/>
          <a:lstStyle/>
          <a:p>
            <a:fld id="{2B26CB03-103B-447B-88A4-7FCFF0F28151}" type="slidenum">
              <a:rPr lang="en-GB" smtClean="0"/>
              <a:t>‹#›</a:t>
            </a:fld>
            <a:endParaRPr lang="en-GB"/>
          </a:p>
        </p:txBody>
      </p:sp>
    </p:spTree>
    <p:extLst>
      <p:ext uri="{BB962C8B-B14F-4D97-AF65-F5344CB8AC3E}">
        <p14:creationId xmlns:p14="http://schemas.microsoft.com/office/powerpoint/2010/main" val="143420132"/>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97159-F12C-4303-87E5-34EFEAE918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00B555C-24E4-49D0-A1E4-787B40DB701A}"/>
              </a:ext>
            </a:extLst>
          </p:cNvPr>
          <p:cNvSpPr>
            <a:spLocks noGrp="1"/>
          </p:cNvSpPr>
          <p:nvPr>
            <p:ph idx="1"/>
          </p:nvPr>
        </p:nvSpPr>
        <p:spPr/>
        <p:txBody>
          <a:bodyPr/>
          <a:lstStyle>
            <a:lvl1pPr>
              <a:lnSpc>
                <a:spcPct val="150000"/>
              </a:lnSpc>
              <a:spcBef>
                <a:spcPts val="0"/>
              </a:spcBef>
              <a:defRPr/>
            </a:lvl1pPr>
            <a:lvl2pPr>
              <a:lnSpc>
                <a:spcPct val="150000"/>
              </a:lnSpc>
              <a:spcBef>
                <a:spcPts val="0"/>
              </a:spcBef>
              <a:defRPr/>
            </a:lvl2pPr>
            <a:lvl3pPr>
              <a:lnSpc>
                <a:spcPct val="150000"/>
              </a:lnSpc>
              <a:spcBef>
                <a:spcPts val="0"/>
              </a:spcBef>
              <a:defRPr/>
            </a:lvl3pPr>
            <a:lvl4pPr>
              <a:lnSpc>
                <a:spcPct val="150000"/>
              </a:lnSpc>
              <a:spcBef>
                <a:spcPts val="0"/>
              </a:spcBef>
              <a:defRPr/>
            </a:lvl4pPr>
            <a:lvl5pPr>
              <a:lnSpc>
                <a:spcPct val="15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7C464D-8C7E-42B0-9730-8CCAF632C0E2}"/>
              </a:ext>
            </a:extLst>
          </p:cNvPr>
          <p:cNvSpPr>
            <a:spLocks noGrp="1"/>
          </p:cNvSpPr>
          <p:nvPr>
            <p:ph type="dt" sz="half" idx="10"/>
          </p:nvPr>
        </p:nvSpPr>
        <p:spPr/>
        <p:txBody>
          <a:bodyPr/>
          <a:lstStyle/>
          <a:p>
            <a:fld id="{A9D044FD-78B8-4E7E-8A57-22C7D2B7E6AE}" type="datetimeFigureOut">
              <a:rPr lang="en-GB" smtClean="0"/>
              <a:t>26/09/2023</a:t>
            </a:fld>
            <a:endParaRPr lang="en-GB"/>
          </a:p>
        </p:txBody>
      </p:sp>
      <p:sp>
        <p:nvSpPr>
          <p:cNvPr id="5" name="Footer Placeholder 4">
            <a:extLst>
              <a:ext uri="{FF2B5EF4-FFF2-40B4-BE49-F238E27FC236}">
                <a16:creationId xmlns:a16="http://schemas.microsoft.com/office/drawing/2014/main" id="{A166BCB5-7F52-480C-8F24-60AEC0AC7D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DEB7BC-079A-47A3-B2A4-1415860EB37F}"/>
              </a:ext>
            </a:extLst>
          </p:cNvPr>
          <p:cNvSpPr>
            <a:spLocks noGrp="1"/>
          </p:cNvSpPr>
          <p:nvPr>
            <p:ph type="sldNum" sz="quarter" idx="12"/>
          </p:nvPr>
        </p:nvSpPr>
        <p:spPr/>
        <p:txBody>
          <a:bodyPr/>
          <a:lstStyle/>
          <a:p>
            <a:fld id="{2B26CB03-103B-447B-88A4-7FCFF0F28151}" type="slidenum">
              <a:rPr lang="en-GB" smtClean="0"/>
              <a:t>‹#›</a:t>
            </a:fld>
            <a:endParaRPr lang="en-GB"/>
          </a:p>
        </p:txBody>
      </p:sp>
    </p:spTree>
    <p:extLst>
      <p:ext uri="{BB962C8B-B14F-4D97-AF65-F5344CB8AC3E}">
        <p14:creationId xmlns:p14="http://schemas.microsoft.com/office/powerpoint/2010/main" val="2768959224"/>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B8499-FA67-4AE5-9006-45A7D67607AF}"/>
              </a:ext>
            </a:extLst>
          </p:cNvPr>
          <p:cNvSpPr>
            <a:spLocks noGrp="1"/>
          </p:cNvSpPr>
          <p:nvPr>
            <p:ph type="title"/>
          </p:nvPr>
        </p:nvSpPr>
        <p:spPr>
          <a:xfrm>
            <a:off x="831852"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53540D8-916C-49F6-AD77-7087A48C79FC}"/>
              </a:ext>
            </a:extLst>
          </p:cNvPr>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1">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D5D7A1-AE7C-4B64-9650-C5AAEFAE6822}"/>
              </a:ext>
            </a:extLst>
          </p:cNvPr>
          <p:cNvSpPr>
            <a:spLocks noGrp="1"/>
          </p:cNvSpPr>
          <p:nvPr>
            <p:ph type="dt" sz="half" idx="10"/>
          </p:nvPr>
        </p:nvSpPr>
        <p:spPr/>
        <p:txBody>
          <a:bodyPr/>
          <a:lstStyle/>
          <a:p>
            <a:fld id="{A9D044FD-78B8-4E7E-8A57-22C7D2B7E6AE}" type="datetimeFigureOut">
              <a:rPr lang="en-GB" smtClean="0"/>
              <a:t>26/09/2023</a:t>
            </a:fld>
            <a:endParaRPr lang="en-GB"/>
          </a:p>
        </p:txBody>
      </p:sp>
      <p:sp>
        <p:nvSpPr>
          <p:cNvPr id="5" name="Footer Placeholder 4">
            <a:extLst>
              <a:ext uri="{FF2B5EF4-FFF2-40B4-BE49-F238E27FC236}">
                <a16:creationId xmlns:a16="http://schemas.microsoft.com/office/drawing/2014/main" id="{F6E1911D-10C8-4C6A-99FD-6E83277CA2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651D6C-10E6-40DF-BB2D-43949DB343E2}"/>
              </a:ext>
            </a:extLst>
          </p:cNvPr>
          <p:cNvSpPr>
            <a:spLocks noGrp="1"/>
          </p:cNvSpPr>
          <p:nvPr>
            <p:ph type="sldNum" sz="quarter" idx="12"/>
          </p:nvPr>
        </p:nvSpPr>
        <p:spPr/>
        <p:txBody>
          <a:bodyPr/>
          <a:lstStyle/>
          <a:p>
            <a:fld id="{2B26CB03-103B-447B-88A4-7FCFF0F28151}" type="slidenum">
              <a:rPr lang="en-GB" smtClean="0"/>
              <a:t>‹#›</a:t>
            </a:fld>
            <a:endParaRPr lang="en-GB"/>
          </a:p>
        </p:txBody>
      </p:sp>
    </p:spTree>
    <p:extLst>
      <p:ext uri="{BB962C8B-B14F-4D97-AF65-F5344CB8AC3E}">
        <p14:creationId xmlns:p14="http://schemas.microsoft.com/office/powerpoint/2010/main" val="301352586"/>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70D9C-280F-4C22-93F4-FD71D3704D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D2F68BC-7FE0-4784-999F-AB296ED9C571}"/>
              </a:ext>
            </a:extLst>
          </p:cNvPr>
          <p:cNvSpPr>
            <a:spLocks noGrp="1"/>
          </p:cNvSpPr>
          <p:nvPr>
            <p:ph sz="half" idx="1"/>
          </p:nvPr>
        </p:nvSpPr>
        <p:spPr>
          <a:xfrm>
            <a:off x="838201" y="1825625"/>
            <a:ext cx="5181600" cy="435133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4282618-3C33-4302-ADA0-5AEA82551BFE}"/>
              </a:ext>
            </a:extLst>
          </p:cNvPr>
          <p:cNvSpPr>
            <a:spLocks noGrp="1"/>
          </p:cNvSpPr>
          <p:nvPr>
            <p:ph sz="half" idx="2"/>
          </p:nvPr>
        </p:nvSpPr>
        <p:spPr>
          <a:xfrm>
            <a:off x="6172201" y="1825625"/>
            <a:ext cx="5181600" cy="435133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EC0BBA8-0CA8-4C20-BD40-ED01B539FE6F}"/>
              </a:ext>
            </a:extLst>
          </p:cNvPr>
          <p:cNvSpPr>
            <a:spLocks noGrp="1"/>
          </p:cNvSpPr>
          <p:nvPr>
            <p:ph type="dt" sz="half" idx="10"/>
          </p:nvPr>
        </p:nvSpPr>
        <p:spPr/>
        <p:txBody>
          <a:bodyPr/>
          <a:lstStyle/>
          <a:p>
            <a:fld id="{A9D044FD-78B8-4E7E-8A57-22C7D2B7E6AE}" type="datetimeFigureOut">
              <a:rPr lang="en-GB" smtClean="0"/>
              <a:t>26/09/2023</a:t>
            </a:fld>
            <a:endParaRPr lang="en-GB"/>
          </a:p>
        </p:txBody>
      </p:sp>
      <p:sp>
        <p:nvSpPr>
          <p:cNvPr id="6" name="Footer Placeholder 5">
            <a:extLst>
              <a:ext uri="{FF2B5EF4-FFF2-40B4-BE49-F238E27FC236}">
                <a16:creationId xmlns:a16="http://schemas.microsoft.com/office/drawing/2014/main" id="{4DF10BE5-38AD-436A-A2E0-92447F21C72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B5E99F6-77EE-4618-96E5-EFFC30919416}"/>
              </a:ext>
            </a:extLst>
          </p:cNvPr>
          <p:cNvSpPr>
            <a:spLocks noGrp="1"/>
          </p:cNvSpPr>
          <p:nvPr>
            <p:ph type="sldNum" sz="quarter" idx="12"/>
          </p:nvPr>
        </p:nvSpPr>
        <p:spPr/>
        <p:txBody>
          <a:bodyPr/>
          <a:lstStyle/>
          <a:p>
            <a:fld id="{2B26CB03-103B-447B-88A4-7FCFF0F28151}" type="slidenum">
              <a:rPr lang="en-GB" smtClean="0"/>
              <a:t>‹#›</a:t>
            </a:fld>
            <a:endParaRPr lang="en-GB"/>
          </a:p>
        </p:txBody>
      </p:sp>
    </p:spTree>
    <p:extLst>
      <p:ext uri="{BB962C8B-B14F-4D97-AF65-F5344CB8AC3E}">
        <p14:creationId xmlns:p14="http://schemas.microsoft.com/office/powerpoint/2010/main" val="2270015024"/>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AD2FC-E55D-4D88-B834-38AA3983166E}"/>
              </a:ext>
            </a:extLst>
          </p:cNvPr>
          <p:cNvSpPr>
            <a:spLocks noGrp="1"/>
          </p:cNvSpPr>
          <p:nvPr>
            <p:ph type="title"/>
          </p:nvPr>
        </p:nvSpPr>
        <p:spPr>
          <a:xfrm>
            <a:off x="839789"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9D4898-9322-45C4-A19B-96DC3D7E49B3}"/>
              </a:ext>
            </a:extLst>
          </p:cNvPr>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0866B0-B64C-4BE7-A97A-7204359A0120}"/>
              </a:ext>
            </a:extLst>
          </p:cNvPr>
          <p:cNvSpPr>
            <a:spLocks noGrp="1"/>
          </p:cNvSpPr>
          <p:nvPr>
            <p:ph sz="half" idx="2"/>
          </p:nvPr>
        </p:nvSpPr>
        <p:spPr>
          <a:xfrm>
            <a:off x="839789" y="2505076"/>
            <a:ext cx="5157787" cy="368458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B34806E-0713-4308-985C-0EFD9ED26F87}"/>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AA4EE9-51B4-4912-BA12-7C95282669A2}"/>
              </a:ext>
            </a:extLst>
          </p:cNvPr>
          <p:cNvSpPr>
            <a:spLocks noGrp="1"/>
          </p:cNvSpPr>
          <p:nvPr>
            <p:ph sz="quarter" idx="4"/>
          </p:nvPr>
        </p:nvSpPr>
        <p:spPr>
          <a:xfrm>
            <a:off x="6172202" y="2505076"/>
            <a:ext cx="5183188" cy="368458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49A52F6-935F-4BE3-837E-480A79669D0D}"/>
              </a:ext>
            </a:extLst>
          </p:cNvPr>
          <p:cNvSpPr>
            <a:spLocks noGrp="1"/>
          </p:cNvSpPr>
          <p:nvPr>
            <p:ph type="dt" sz="half" idx="10"/>
          </p:nvPr>
        </p:nvSpPr>
        <p:spPr/>
        <p:txBody>
          <a:bodyPr/>
          <a:lstStyle/>
          <a:p>
            <a:fld id="{A9D044FD-78B8-4E7E-8A57-22C7D2B7E6AE}" type="datetimeFigureOut">
              <a:rPr lang="en-GB" smtClean="0"/>
              <a:t>26/09/2023</a:t>
            </a:fld>
            <a:endParaRPr lang="en-GB"/>
          </a:p>
        </p:txBody>
      </p:sp>
      <p:sp>
        <p:nvSpPr>
          <p:cNvPr id="8" name="Footer Placeholder 7">
            <a:extLst>
              <a:ext uri="{FF2B5EF4-FFF2-40B4-BE49-F238E27FC236}">
                <a16:creationId xmlns:a16="http://schemas.microsoft.com/office/drawing/2014/main" id="{3F0F33DC-160C-48E5-AC59-DBFCA11158F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556AF08-D30B-4871-B7BC-C768C71DA6B8}"/>
              </a:ext>
            </a:extLst>
          </p:cNvPr>
          <p:cNvSpPr>
            <a:spLocks noGrp="1"/>
          </p:cNvSpPr>
          <p:nvPr>
            <p:ph type="sldNum" sz="quarter" idx="12"/>
          </p:nvPr>
        </p:nvSpPr>
        <p:spPr/>
        <p:txBody>
          <a:bodyPr/>
          <a:lstStyle/>
          <a:p>
            <a:fld id="{2B26CB03-103B-447B-88A4-7FCFF0F28151}" type="slidenum">
              <a:rPr lang="en-GB" smtClean="0"/>
              <a:t>‹#›</a:t>
            </a:fld>
            <a:endParaRPr lang="en-GB"/>
          </a:p>
        </p:txBody>
      </p:sp>
    </p:spTree>
    <p:extLst>
      <p:ext uri="{BB962C8B-B14F-4D97-AF65-F5344CB8AC3E}">
        <p14:creationId xmlns:p14="http://schemas.microsoft.com/office/powerpoint/2010/main" val="2533790671"/>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94775-8464-4A6A-9AB0-0EEADEC4ADE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25C7D5C-CBFD-4543-84E3-171BC617D130}"/>
              </a:ext>
            </a:extLst>
          </p:cNvPr>
          <p:cNvSpPr>
            <a:spLocks noGrp="1"/>
          </p:cNvSpPr>
          <p:nvPr>
            <p:ph type="dt" sz="half" idx="10"/>
          </p:nvPr>
        </p:nvSpPr>
        <p:spPr/>
        <p:txBody>
          <a:bodyPr/>
          <a:lstStyle/>
          <a:p>
            <a:fld id="{A9D044FD-78B8-4E7E-8A57-22C7D2B7E6AE}" type="datetimeFigureOut">
              <a:rPr lang="en-GB" smtClean="0"/>
              <a:t>26/09/2023</a:t>
            </a:fld>
            <a:endParaRPr lang="en-GB"/>
          </a:p>
        </p:txBody>
      </p:sp>
      <p:sp>
        <p:nvSpPr>
          <p:cNvPr id="4" name="Footer Placeholder 3">
            <a:extLst>
              <a:ext uri="{FF2B5EF4-FFF2-40B4-BE49-F238E27FC236}">
                <a16:creationId xmlns:a16="http://schemas.microsoft.com/office/drawing/2014/main" id="{218EF7CE-4938-4810-9FB6-E029D63267F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DF7CCA8-BE72-4EC3-9BF1-6A4E090F0C7E}"/>
              </a:ext>
            </a:extLst>
          </p:cNvPr>
          <p:cNvSpPr>
            <a:spLocks noGrp="1"/>
          </p:cNvSpPr>
          <p:nvPr>
            <p:ph type="sldNum" sz="quarter" idx="12"/>
          </p:nvPr>
        </p:nvSpPr>
        <p:spPr/>
        <p:txBody>
          <a:bodyPr/>
          <a:lstStyle/>
          <a:p>
            <a:fld id="{2B26CB03-103B-447B-88A4-7FCFF0F28151}" type="slidenum">
              <a:rPr lang="en-GB" smtClean="0"/>
              <a:t>‹#›</a:t>
            </a:fld>
            <a:endParaRPr lang="en-GB"/>
          </a:p>
        </p:txBody>
      </p:sp>
    </p:spTree>
    <p:extLst>
      <p:ext uri="{BB962C8B-B14F-4D97-AF65-F5344CB8AC3E}">
        <p14:creationId xmlns:p14="http://schemas.microsoft.com/office/powerpoint/2010/main" val="145139724"/>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6D5A83-C277-4C92-BE24-270D03C5B0A0}"/>
              </a:ext>
            </a:extLst>
          </p:cNvPr>
          <p:cNvSpPr>
            <a:spLocks noGrp="1"/>
          </p:cNvSpPr>
          <p:nvPr>
            <p:ph type="dt" sz="half" idx="10"/>
          </p:nvPr>
        </p:nvSpPr>
        <p:spPr/>
        <p:txBody>
          <a:bodyPr/>
          <a:lstStyle/>
          <a:p>
            <a:fld id="{A9D044FD-78B8-4E7E-8A57-22C7D2B7E6AE}" type="datetimeFigureOut">
              <a:rPr lang="en-GB" smtClean="0"/>
              <a:t>26/09/2023</a:t>
            </a:fld>
            <a:endParaRPr lang="en-GB"/>
          </a:p>
        </p:txBody>
      </p:sp>
      <p:sp>
        <p:nvSpPr>
          <p:cNvPr id="3" name="Footer Placeholder 2">
            <a:extLst>
              <a:ext uri="{FF2B5EF4-FFF2-40B4-BE49-F238E27FC236}">
                <a16:creationId xmlns:a16="http://schemas.microsoft.com/office/drawing/2014/main" id="{1D7D3894-EC34-4117-B3CB-CD557ADD315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2CE1048-9B4D-43CD-BB25-A80B723A0C0F}"/>
              </a:ext>
            </a:extLst>
          </p:cNvPr>
          <p:cNvSpPr>
            <a:spLocks noGrp="1"/>
          </p:cNvSpPr>
          <p:nvPr>
            <p:ph type="sldNum" sz="quarter" idx="12"/>
          </p:nvPr>
        </p:nvSpPr>
        <p:spPr/>
        <p:txBody>
          <a:bodyPr/>
          <a:lstStyle/>
          <a:p>
            <a:fld id="{2B26CB03-103B-447B-88A4-7FCFF0F28151}" type="slidenum">
              <a:rPr lang="en-GB" smtClean="0"/>
              <a:t>‹#›</a:t>
            </a:fld>
            <a:endParaRPr lang="en-GB"/>
          </a:p>
        </p:txBody>
      </p:sp>
    </p:spTree>
    <p:extLst>
      <p:ext uri="{BB962C8B-B14F-4D97-AF65-F5344CB8AC3E}">
        <p14:creationId xmlns:p14="http://schemas.microsoft.com/office/powerpoint/2010/main" val="2841705264"/>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97159-F12C-4303-87E5-34EFEAE918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00B555C-24E4-49D0-A1E4-787B40DB701A}"/>
              </a:ext>
            </a:extLst>
          </p:cNvPr>
          <p:cNvSpPr>
            <a:spLocks noGrp="1"/>
          </p:cNvSpPr>
          <p:nvPr>
            <p:ph idx="1"/>
          </p:nvPr>
        </p:nvSpPr>
        <p:spPr/>
        <p:txBody>
          <a:bodyPr/>
          <a:lstStyle>
            <a:lvl1pPr>
              <a:lnSpc>
                <a:spcPct val="150000"/>
              </a:lnSpc>
              <a:spcBef>
                <a:spcPts val="0"/>
              </a:spcBef>
              <a:defRPr/>
            </a:lvl1pPr>
            <a:lvl2pPr>
              <a:lnSpc>
                <a:spcPct val="150000"/>
              </a:lnSpc>
              <a:spcBef>
                <a:spcPts val="0"/>
              </a:spcBef>
              <a:defRPr/>
            </a:lvl2pPr>
            <a:lvl3pPr>
              <a:lnSpc>
                <a:spcPct val="150000"/>
              </a:lnSpc>
              <a:spcBef>
                <a:spcPts val="0"/>
              </a:spcBef>
              <a:defRPr/>
            </a:lvl3pPr>
            <a:lvl4pPr>
              <a:lnSpc>
                <a:spcPct val="150000"/>
              </a:lnSpc>
              <a:spcBef>
                <a:spcPts val="0"/>
              </a:spcBef>
              <a:defRPr/>
            </a:lvl4pPr>
            <a:lvl5pPr>
              <a:lnSpc>
                <a:spcPct val="150000"/>
              </a:lnSpc>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7C464D-8C7E-42B0-9730-8CCAF632C0E2}"/>
              </a:ext>
            </a:extLst>
          </p:cNvPr>
          <p:cNvSpPr>
            <a:spLocks noGrp="1"/>
          </p:cNvSpPr>
          <p:nvPr>
            <p:ph type="dt" sz="half" idx="10"/>
          </p:nvPr>
        </p:nvSpPr>
        <p:spPr/>
        <p:txBody>
          <a:bodyPr/>
          <a:lstStyle/>
          <a:p>
            <a:fld id="{A9D044FD-78B8-4E7E-8A57-22C7D2B7E6AE}" type="datetimeFigureOut">
              <a:rPr lang="en-GB" smtClean="0"/>
              <a:t>26/09/2023</a:t>
            </a:fld>
            <a:endParaRPr lang="en-GB"/>
          </a:p>
        </p:txBody>
      </p:sp>
      <p:sp>
        <p:nvSpPr>
          <p:cNvPr id="5" name="Footer Placeholder 4">
            <a:extLst>
              <a:ext uri="{FF2B5EF4-FFF2-40B4-BE49-F238E27FC236}">
                <a16:creationId xmlns:a16="http://schemas.microsoft.com/office/drawing/2014/main" id="{A166BCB5-7F52-480C-8F24-60AEC0AC7D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DEB7BC-079A-47A3-B2A4-1415860EB37F}"/>
              </a:ext>
            </a:extLst>
          </p:cNvPr>
          <p:cNvSpPr>
            <a:spLocks noGrp="1"/>
          </p:cNvSpPr>
          <p:nvPr>
            <p:ph type="sldNum" sz="quarter" idx="12"/>
          </p:nvPr>
        </p:nvSpPr>
        <p:spPr/>
        <p:txBody>
          <a:bodyPr/>
          <a:lstStyle/>
          <a:p>
            <a:fld id="{2B26CB03-103B-447B-88A4-7FCFF0F28151}" type="slidenum">
              <a:rPr lang="en-GB" smtClean="0"/>
              <a:t>‹#›</a:t>
            </a:fld>
            <a:endParaRPr lang="en-GB"/>
          </a:p>
        </p:txBody>
      </p:sp>
    </p:spTree>
    <p:extLst>
      <p:ext uri="{BB962C8B-B14F-4D97-AF65-F5344CB8AC3E}">
        <p14:creationId xmlns:p14="http://schemas.microsoft.com/office/powerpoint/2010/main" val="2450822188"/>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69E62-A77D-43A7-8466-F59994514376}"/>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D861065-0167-4A36-9919-A6138DD354F2}"/>
              </a:ext>
            </a:extLst>
          </p:cNvPr>
          <p:cNvSpPr>
            <a:spLocks noGrp="1"/>
          </p:cNvSpPr>
          <p:nvPr>
            <p:ph idx="1"/>
          </p:nvPr>
        </p:nvSpPr>
        <p:spPr>
          <a:xfrm>
            <a:off x="5183188" y="987425"/>
            <a:ext cx="6172201" cy="4873625"/>
          </a:xfrm>
        </p:spPr>
        <p:txBody>
          <a:bodyPr/>
          <a:lstStyle>
            <a:lvl1pPr>
              <a:lnSpc>
                <a:spcPct val="150000"/>
              </a:lnSpc>
              <a:defRPr sz="3200"/>
            </a:lvl1pPr>
            <a:lvl2pPr>
              <a:lnSpc>
                <a:spcPct val="150000"/>
              </a:lnSpc>
              <a:defRPr sz="2800"/>
            </a:lvl2pPr>
            <a:lvl3pPr>
              <a:lnSpc>
                <a:spcPct val="150000"/>
              </a:lnSpc>
              <a:defRPr sz="2400"/>
            </a:lvl3pPr>
            <a:lvl4pPr>
              <a:lnSpc>
                <a:spcPct val="150000"/>
              </a:lnSpc>
              <a:defRPr sz="2000"/>
            </a:lvl4pPr>
            <a:lvl5pPr>
              <a:lnSpc>
                <a:spcPct val="150000"/>
              </a:lnSpc>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EF92691-3DB8-443B-B7F8-1468D4426193}"/>
              </a:ext>
            </a:extLst>
          </p:cNvPr>
          <p:cNvSpPr>
            <a:spLocks noGrp="1"/>
          </p:cNvSpPr>
          <p:nvPr>
            <p:ph type="body" sz="half" idx="2"/>
          </p:nvPr>
        </p:nvSpPr>
        <p:spPr>
          <a:xfrm>
            <a:off x="839790" y="2057400"/>
            <a:ext cx="3932236" cy="3811588"/>
          </a:xfrm>
        </p:spPr>
        <p:txBody>
          <a:bodyPr/>
          <a:lstStyle>
            <a:lvl1pPr marL="0" indent="0">
              <a:lnSpc>
                <a:spcPct val="150000"/>
              </a:lnSpc>
              <a:spcBef>
                <a:spcPts val="0"/>
              </a:spcBef>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Click to edit Master text styles</a:t>
            </a:r>
          </a:p>
        </p:txBody>
      </p:sp>
      <p:sp>
        <p:nvSpPr>
          <p:cNvPr id="5" name="Date Placeholder 4">
            <a:extLst>
              <a:ext uri="{FF2B5EF4-FFF2-40B4-BE49-F238E27FC236}">
                <a16:creationId xmlns:a16="http://schemas.microsoft.com/office/drawing/2014/main" id="{95D0AC2A-0720-43DC-B507-101EB21E5216}"/>
              </a:ext>
            </a:extLst>
          </p:cNvPr>
          <p:cNvSpPr>
            <a:spLocks noGrp="1"/>
          </p:cNvSpPr>
          <p:nvPr>
            <p:ph type="dt" sz="half" idx="10"/>
          </p:nvPr>
        </p:nvSpPr>
        <p:spPr/>
        <p:txBody>
          <a:bodyPr/>
          <a:lstStyle/>
          <a:p>
            <a:fld id="{A9D044FD-78B8-4E7E-8A57-22C7D2B7E6AE}" type="datetimeFigureOut">
              <a:rPr lang="en-GB" smtClean="0"/>
              <a:t>26/09/2023</a:t>
            </a:fld>
            <a:endParaRPr lang="en-GB"/>
          </a:p>
        </p:txBody>
      </p:sp>
      <p:sp>
        <p:nvSpPr>
          <p:cNvPr id="6" name="Footer Placeholder 5">
            <a:extLst>
              <a:ext uri="{FF2B5EF4-FFF2-40B4-BE49-F238E27FC236}">
                <a16:creationId xmlns:a16="http://schemas.microsoft.com/office/drawing/2014/main" id="{E3F56F0E-F8F6-4492-8319-629CC44DAF0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4F7A9F3-3BE5-4B5E-A8E0-42550E4BA378}"/>
              </a:ext>
            </a:extLst>
          </p:cNvPr>
          <p:cNvSpPr>
            <a:spLocks noGrp="1"/>
          </p:cNvSpPr>
          <p:nvPr>
            <p:ph type="sldNum" sz="quarter" idx="12"/>
          </p:nvPr>
        </p:nvSpPr>
        <p:spPr/>
        <p:txBody>
          <a:bodyPr/>
          <a:lstStyle/>
          <a:p>
            <a:fld id="{2B26CB03-103B-447B-88A4-7FCFF0F28151}" type="slidenum">
              <a:rPr lang="en-GB" smtClean="0"/>
              <a:t>‹#›</a:t>
            </a:fld>
            <a:endParaRPr lang="en-GB"/>
          </a:p>
        </p:txBody>
      </p:sp>
    </p:spTree>
    <p:extLst>
      <p:ext uri="{BB962C8B-B14F-4D97-AF65-F5344CB8AC3E}">
        <p14:creationId xmlns:p14="http://schemas.microsoft.com/office/powerpoint/2010/main" val="1573063963"/>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209E8-CAA6-4A57-B32A-620C7A55A07A}"/>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E67501E-1A04-452D-9D64-78870D553E01}"/>
              </a:ext>
            </a:extLst>
          </p:cNvPr>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en-GB"/>
          </a:p>
        </p:txBody>
      </p:sp>
      <p:sp>
        <p:nvSpPr>
          <p:cNvPr id="4" name="Text Placeholder 3">
            <a:extLst>
              <a:ext uri="{FF2B5EF4-FFF2-40B4-BE49-F238E27FC236}">
                <a16:creationId xmlns:a16="http://schemas.microsoft.com/office/drawing/2014/main" id="{EB8225AC-205C-4BC3-9CB3-85283451CCEA}"/>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Click to edit Master text styles</a:t>
            </a:r>
          </a:p>
        </p:txBody>
      </p:sp>
      <p:sp>
        <p:nvSpPr>
          <p:cNvPr id="5" name="Date Placeholder 4">
            <a:extLst>
              <a:ext uri="{FF2B5EF4-FFF2-40B4-BE49-F238E27FC236}">
                <a16:creationId xmlns:a16="http://schemas.microsoft.com/office/drawing/2014/main" id="{78FAC17C-C48C-422A-8AE8-EDBE8D096D3F}"/>
              </a:ext>
            </a:extLst>
          </p:cNvPr>
          <p:cNvSpPr>
            <a:spLocks noGrp="1"/>
          </p:cNvSpPr>
          <p:nvPr>
            <p:ph type="dt" sz="half" idx="10"/>
          </p:nvPr>
        </p:nvSpPr>
        <p:spPr/>
        <p:txBody>
          <a:bodyPr/>
          <a:lstStyle/>
          <a:p>
            <a:fld id="{A9D044FD-78B8-4E7E-8A57-22C7D2B7E6AE}" type="datetimeFigureOut">
              <a:rPr lang="en-GB" smtClean="0"/>
              <a:t>26/09/2023</a:t>
            </a:fld>
            <a:endParaRPr lang="en-GB"/>
          </a:p>
        </p:txBody>
      </p:sp>
      <p:sp>
        <p:nvSpPr>
          <p:cNvPr id="6" name="Footer Placeholder 5">
            <a:extLst>
              <a:ext uri="{FF2B5EF4-FFF2-40B4-BE49-F238E27FC236}">
                <a16:creationId xmlns:a16="http://schemas.microsoft.com/office/drawing/2014/main" id="{91C56646-AA29-400D-B7D5-A4689BC3F6D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91096D4-5B54-4E23-B218-78685ACAFB29}"/>
              </a:ext>
            </a:extLst>
          </p:cNvPr>
          <p:cNvSpPr>
            <a:spLocks noGrp="1"/>
          </p:cNvSpPr>
          <p:nvPr>
            <p:ph type="sldNum" sz="quarter" idx="12"/>
          </p:nvPr>
        </p:nvSpPr>
        <p:spPr/>
        <p:txBody>
          <a:bodyPr/>
          <a:lstStyle/>
          <a:p>
            <a:fld id="{2B26CB03-103B-447B-88A4-7FCFF0F28151}" type="slidenum">
              <a:rPr lang="en-GB" smtClean="0"/>
              <a:t>‹#›</a:t>
            </a:fld>
            <a:endParaRPr lang="en-GB"/>
          </a:p>
        </p:txBody>
      </p:sp>
    </p:spTree>
    <p:extLst>
      <p:ext uri="{BB962C8B-B14F-4D97-AF65-F5344CB8AC3E}">
        <p14:creationId xmlns:p14="http://schemas.microsoft.com/office/powerpoint/2010/main" val="3018385661"/>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34EBB-6941-4E74-BC47-B93EFB12AA4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452CD3C-22FC-4EF6-A36C-AFC5B31B2C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11C478-F942-498E-9D8F-E1FDA40CCECD}"/>
              </a:ext>
            </a:extLst>
          </p:cNvPr>
          <p:cNvSpPr>
            <a:spLocks noGrp="1"/>
          </p:cNvSpPr>
          <p:nvPr>
            <p:ph type="dt" sz="half" idx="10"/>
          </p:nvPr>
        </p:nvSpPr>
        <p:spPr/>
        <p:txBody>
          <a:bodyPr/>
          <a:lstStyle/>
          <a:p>
            <a:fld id="{A9D044FD-78B8-4E7E-8A57-22C7D2B7E6AE}" type="datetimeFigureOut">
              <a:rPr lang="en-GB" smtClean="0"/>
              <a:t>26/09/2023</a:t>
            </a:fld>
            <a:endParaRPr lang="en-GB"/>
          </a:p>
        </p:txBody>
      </p:sp>
      <p:sp>
        <p:nvSpPr>
          <p:cNvPr id="5" name="Footer Placeholder 4">
            <a:extLst>
              <a:ext uri="{FF2B5EF4-FFF2-40B4-BE49-F238E27FC236}">
                <a16:creationId xmlns:a16="http://schemas.microsoft.com/office/drawing/2014/main" id="{3B0DA43B-29A2-4869-A027-7224146A3C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29788B-C755-426B-B94F-F41A1F5684D6}"/>
              </a:ext>
            </a:extLst>
          </p:cNvPr>
          <p:cNvSpPr>
            <a:spLocks noGrp="1"/>
          </p:cNvSpPr>
          <p:nvPr>
            <p:ph type="sldNum" sz="quarter" idx="12"/>
          </p:nvPr>
        </p:nvSpPr>
        <p:spPr/>
        <p:txBody>
          <a:bodyPr/>
          <a:lstStyle/>
          <a:p>
            <a:fld id="{2B26CB03-103B-447B-88A4-7FCFF0F28151}" type="slidenum">
              <a:rPr lang="en-GB" smtClean="0"/>
              <a:t>‹#›</a:t>
            </a:fld>
            <a:endParaRPr lang="en-GB"/>
          </a:p>
        </p:txBody>
      </p:sp>
    </p:spTree>
    <p:extLst>
      <p:ext uri="{BB962C8B-B14F-4D97-AF65-F5344CB8AC3E}">
        <p14:creationId xmlns:p14="http://schemas.microsoft.com/office/powerpoint/2010/main" val="38129428"/>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4D69BF-4F7E-4795-A3B5-E8F30A070C98}"/>
              </a:ext>
            </a:extLst>
          </p:cNvPr>
          <p:cNvSpPr>
            <a:spLocks noGrp="1"/>
          </p:cNvSpPr>
          <p:nvPr>
            <p:ph type="title" orient="vert"/>
          </p:nvPr>
        </p:nvSpPr>
        <p:spPr>
          <a:xfrm>
            <a:off x="8724899"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E5DA617-0309-40AC-8015-2B42E0D0B0E7}"/>
              </a:ext>
            </a:extLst>
          </p:cNvPr>
          <p:cNvSpPr>
            <a:spLocks noGrp="1"/>
          </p:cNvSpPr>
          <p:nvPr>
            <p:ph type="body" orient="vert" idx="1"/>
          </p:nvPr>
        </p:nvSpPr>
        <p:spPr>
          <a:xfrm>
            <a:off x="838199"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07DBD6-D2F2-4831-B24B-13ED5537ABF5}"/>
              </a:ext>
            </a:extLst>
          </p:cNvPr>
          <p:cNvSpPr>
            <a:spLocks noGrp="1"/>
          </p:cNvSpPr>
          <p:nvPr>
            <p:ph type="dt" sz="half" idx="10"/>
          </p:nvPr>
        </p:nvSpPr>
        <p:spPr/>
        <p:txBody>
          <a:bodyPr/>
          <a:lstStyle/>
          <a:p>
            <a:fld id="{A9D044FD-78B8-4E7E-8A57-22C7D2B7E6AE}" type="datetimeFigureOut">
              <a:rPr lang="en-GB" smtClean="0"/>
              <a:t>26/09/2023</a:t>
            </a:fld>
            <a:endParaRPr lang="en-GB"/>
          </a:p>
        </p:txBody>
      </p:sp>
      <p:sp>
        <p:nvSpPr>
          <p:cNvPr id="5" name="Footer Placeholder 4">
            <a:extLst>
              <a:ext uri="{FF2B5EF4-FFF2-40B4-BE49-F238E27FC236}">
                <a16:creationId xmlns:a16="http://schemas.microsoft.com/office/drawing/2014/main" id="{2C521420-CAC8-4C79-8EE8-8C7B21C882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17BFCD-DD79-46DB-9787-1B67277564BF}"/>
              </a:ext>
            </a:extLst>
          </p:cNvPr>
          <p:cNvSpPr>
            <a:spLocks noGrp="1"/>
          </p:cNvSpPr>
          <p:nvPr>
            <p:ph type="sldNum" sz="quarter" idx="12"/>
          </p:nvPr>
        </p:nvSpPr>
        <p:spPr/>
        <p:txBody>
          <a:bodyPr/>
          <a:lstStyle/>
          <a:p>
            <a:fld id="{2B26CB03-103B-447B-88A4-7FCFF0F28151}" type="slidenum">
              <a:rPr lang="en-GB" smtClean="0"/>
              <a:t>‹#›</a:t>
            </a:fld>
            <a:endParaRPr lang="en-GB"/>
          </a:p>
        </p:txBody>
      </p:sp>
    </p:spTree>
    <p:extLst>
      <p:ext uri="{BB962C8B-B14F-4D97-AF65-F5344CB8AC3E}">
        <p14:creationId xmlns:p14="http://schemas.microsoft.com/office/powerpoint/2010/main" val="3370131721"/>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About Us">
    <p:bg>
      <p:bgPr>
        <a:solidFill>
          <a:srgbClr val="000000"/>
        </a:solidFill>
        <a:effectLst/>
      </p:bgPr>
    </p:bg>
    <p:spTree>
      <p:nvGrpSpPr>
        <p:cNvPr id="1" name=""/>
        <p:cNvGrpSpPr/>
        <p:nvPr/>
      </p:nvGrpSpPr>
      <p:grpSpPr>
        <a:xfrm>
          <a:off x="0" y="0"/>
          <a:ext cx="0" cy="0"/>
          <a:chOff x="0" y="0"/>
          <a:chExt cx="0" cy="0"/>
        </a:xfrm>
      </p:grpSpPr>
      <p:sp>
        <p:nvSpPr>
          <p:cNvPr id="63" name="Slide Number"/>
          <p:cNvSpPr txBox="1">
            <a:spLocks noGrp="1"/>
          </p:cNvSpPr>
          <p:nvPr>
            <p:ph type="sldNum" sz="quarter" idx="2"/>
          </p:nvPr>
        </p:nvSpPr>
        <p:spPr>
          <a:xfrm>
            <a:off x="10095705" y="6500813"/>
            <a:ext cx="192089" cy="204788"/>
          </a:xfrm>
          <a:prstGeom prst="rect">
            <a:avLst/>
          </a:prstGeom>
        </p:spPr>
        <p:txBody>
          <a:bodyPr lIns="71437" tIns="71437" rIns="71437" bIns="71437" anchor="t"/>
          <a:lstStyle>
            <a:lvl1pPr algn="ctr" defTabSz="292103">
              <a:defRPr sz="900">
                <a:solidFill>
                  <a:srgbClr val="606060"/>
                </a:solidFill>
                <a:latin typeface="Gill Sans"/>
                <a:ea typeface="Gill Sans"/>
                <a:cs typeface="Gill Sans"/>
                <a:sym typeface="Gill Sans"/>
              </a:defRPr>
            </a:lvl1pPr>
          </a:lstStyle>
          <a:p>
            <a:fld id="{86CB4B4D-7CA3-9044-876B-883B54F8677D}" type="slidenum">
              <a:t>‹#›</a:t>
            </a:fld>
            <a:endParaRPr/>
          </a:p>
        </p:txBody>
      </p:sp>
    </p:spTree>
    <p:extLst>
      <p:ext uri="{BB962C8B-B14F-4D97-AF65-F5344CB8AC3E}">
        <p14:creationId xmlns:p14="http://schemas.microsoft.com/office/powerpoint/2010/main" val="137766822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B8499-FA67-4AE5-9006-45A7D67607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53540D8-916C-49F6-AD77-7087A48C79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D5D7A1-AE7C-4B64-9650-C5AAEFAE6822}"/>
              </a:ext>
            </a:extLst>
          </p:cNvPr>
          <p:cNvSpPr>
            <a:spLocks noGrp="1"/>
          </p:cNvSpPr>
          <p:nvPr>
            <p:ph type="dt" sz="half" idx="10"/>
          </p:nvPr>
        </p:nvSpPr>
        <p:spPr/>
        <p:txBody>
          <a:bodyPr/>
          <a:lstStyle/>
          <a:p>
            <a:fld id="{A9D044FD-78B8-4E7E-8A57-22C7D2B7E6AE}" type="datetimeFigureOut">
              <a:rPr lang="en-GB" smtClean="0"/>
              <a:t>26/09/2023</a:t>
            </a:fld>
            <a:endParaRPr lang="en-GB"/>
          </a:p>
        </p:txBody>
      </p:sp>
      <p:sp>
        <p:nvSpPr>
          <p:cNvPr id="5" name="Footer Placeholder 4">
            <a:extLst>
              <a:ext uri="{FF2B5EF4-FFF2-40B4-BE49-F238E27FC236}">
                <a16:creationId xmlns:a16="http://schemas.microsoft.com/office/drawing/2014/main" id="{F6E1911D-10C8-4C6A-99FD-6E83277CA2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651D6C-10E6-40DF-BB2D-43949DB343E2}"/>
              </a:ext>
            </a:extLst>
          </p:cNvPr>
          <p:cNvSpPr>
            <a:spLocks noGrp="1"/>
          </p:cNvSpPr>
          <p:nvPr>
            <p:ph type="sldNum" sz="quarter" idx="12"/>
          </p:nvPr>
        </p:nvSpPr>
        <p:spPr/>
        <p:txBody>
          <a:bodyPr/>
          <a:lstStyle/>
          <a:p>
            <a:fld id="{2B26CB03-103B-447B-88A4-7FCFF0F28151}" type="slidenum">
              <a:rPr lang="en-GB" smtClean="0"/>
              <a:t>‹#›</a:t>
            </a:fld>
            <a:endParaRPr lang="en-GB"/>
          </a:p>
        </p:txBody>
      </p:sp>
    </p:spTree>
    <p:extLst>
      <p:ext uri="{BB962C8B-B14F-4D97-AF65-F5344CB8AC3E}">
        <p14:creationId xmlns:p14="http://schemas.microsoft.com/office/powerpoint/2010/main" val="1296955548"/>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70D9C-280F-4C22-93F4-FD71D3704D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D2F68BC-7FE0-4784-999F-AB296ED9C571}"/>
              </a:ext>
            </a:extLst>
          </p:cNvPr>
          <p:cNvSpPr>
            <a:spLocks noGrp="1"/>
          </p:cNvSpPr>
          <p:nvPr>
            <p:ph sz="half" idx="1"/>
          </p:nvPr>
        </p:nvSpPr>
        <p:spPr>
          <a:xfrm>
            <a:off x="838200" y="1825625"/>
            <a:ext cx="5181600" cy="435133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4282618-3C33-4302-ADA0-5AEA82551BFE}"/>
              </a:ext>
            </a:extLst>
          </p:cNvPr>
          <p:cNvSpPr>
            <a:spLocks noGrp="1"/>
          </p:cNvSpPr>
          <p:nvPr>
            <p:ph sz="half" idx="2"/>
          </p:nvPr>
        </p:nvSpPr>
        <p:spPr>
          <a:xfrm>
            <a:off x="6172200" y="1825625"/>
            <a:ext cx="5181600" cy="435133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EC0BBA8-0CA8-4C20-BD40-ED01B539FE6F}"/>
              </a:ext>
            </a:extLst>
          </p:cNvPr>
          <p:cNvSpPr>
            <a:spLocks noGrp="1"/>
          </p:cNvSpPr>
          <p:nvPr>
            <p:ph type="dt" sz="half" idx="10"/>
          </p:nvPr>
        </p:nvSpPr>
        <p:spPr/>
        <p:txBody>
          <a:bodyPr/>
          <a:lstStyle/>
          <a:p>
            <a:fld id="{A9D044FD-78B8-4E7E-8A57-22C7D2B7E6AE}" type="datetimeFigureOut">
              <a:rPr lang="en-GB" smtClean="0"/>
              <a:t>26/09/2023</a:t>
            </a:fld>
            <a:endParaRPr lang="en-GB"/>
          </a:p>
        </p:txBody>
      </p:sp>
      <p:sp>
        <p:nvSpPr>
          <p:cNvPr id="6" name="Footer Placeholder 5">
            <a:extLst>
              <a:ext uri="{FF2B5EF4-FFF2-40B4-BE49-F238E27FC236}">
                <a16:creationId xmlns:a16="http://schemas.microsoft.com/office/drawing/2014/main" id="{4DF10BE5-38AD-436A-A2E0-92447F21C72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B5E99F6-77EE-4618-96E5-EFFC30919416}"/>
              </a:ext>
            </a:extLst>
          </p:cNvPr>
          <p:cNvSpPr>
            <a:spLocks noGrp="1"/>
          </p:cNvSpPr>
          <p:nvPr>
            <p:ph type="sldNum" sz="quarter" idx="12"/>
          </p:nvPr>
        </p:nvSpPr>
        <p:spPr/>
        <p:txBody>
          <a:bodyPr/>
          <a:lstStyle/>
          <a:p>
            <a:fld id="{2B26CB03-103B-447B-88A4-7FCFF0F28151}" type="slidenum">
              <a:rPr lang="en-GB" smtClean="0"/>
              <a:t>‹#›</a:t>
            </a:fld>
            <a:endParaRPr lang="en-GB"/>
          </a:p>
        </p:txBody>
      </p:sp>
    </p:spTree>
    <p:extLst>
      <p:ext uri="{BB962C8B-B14F-4D97-AF65-F5344CB8AC3E}">
        <p14:creationId xmlns:p14="http://schemas.microsoft.com/office/powerpoint/2010/main" val="405352816"/>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AD2FC-E55D-4D88-B834-38AA3983166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9D4898-9322-45C4-A19B-96DC3D7E49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0866B0-B64C-4BE7-A97A-7204359A0120}"/>
              </a:ext>
            </a:extLst>
          </p:cNvPr>
          <p:cNvSpPr>
            <a:spLocks noGrp="1"/>
          </p:cNvSpPr>
          <p:nvPr>
            <p:ph sz="half" idx="2"/>
          </p:nvPr>
        </p:nvSpPr>
        <p:spPr>
          <a:xfrm>
            <a:off x="839788" y="2505075"/>
            <a:ext cx="5157787" cy="368458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B34806E-0713-4308-985C-0EFD9ED26F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AA4EE9-51B4-4912-BA12-7C95282669A2}"/>
              </a:ext>
            </a:extLst>
          </p:cNvPr>
          <p:cNvSpPr>
            <a:spLocks noGrp="1"/>
          </p:cNvSpPr>
          <p:nvPr>
            <p:ph sz="quarter" idx="4"/>
          </p:nvPr>
        </p:nvSpPr>
        <p:spPr>
          <a:xfrm>
            <a:off x="6172200" y="2505075"/>
            <a:ext cx="5183188" cy="368458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49A52F6-935F-4BE3-837E-480A79669D0D}"/>
              </a:ext>
            </a:extLst>
          </p:cNvPr>
          <p:cNvSpPr>
            <a:spLocks noGrp="1"/>
          </p:cNvSpPr>
          <p:nvPr>
            <p:ph type="dt" sz="half" idx="10"/>
          </p:nvPr>
        </p:nvSpPr>
        <p:spPr/>
        <p:txBody>
          <a:bodyPr/>
          <a:lstStyle/>
          <a:p>
            <a:fld id="{A9D044FD-78B8-4E7E-8A57-22C7D2B7E6AE}" type="datetimeFigureOut">
              <a:rPr lang="en-GB" smtClean="0"/>
              <a:t>26/09/2023</a:t>
            </a:fld>
            <a:endParaRPr lang="en-GB"/>
          </a:p>
        </p:txBody>
      </p:sp>
      <p:sp>
        <p:nvSpPr>
          <p:cNvPr id="8" name="Footer Placeholder 7">
            <a:extLst>
              <a:ext uri="{FF2B5EF4-FFF2-40B4-BE49-F238E27FC236}">
                <a16:creationId xmlns:a16="http://schemas.microsoft.com/office/drawing/2014/main" id="{3F0F33DC-160C-48E5-AC59-DBFCA11158F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556AF08-D30B-4871-B7BC-C768C71DA6B8}"/>
              </a:ext>
            </a:extLst>
          </p:cNvPr>
          <p:cNvSpPr>
            <a:spLocks noGrp="1"/>
          </p:cNvSpPr>
          <p:nvPr>
            <p:ph type="sldNum" sz="quarter" idx="12"/>
          </p:nvPr>
        </p:nvSpPr>
        <p:spPr/>
        <p:txBody>
          <a:bodyPr/>
          <a:lstStyle/>
          <a:p>
            <a:fld id="{2B26CB03-103B-447B-88A4-7FCFF0F28151}" type="slidenum">
              <a:rPr lang="en-GB" smtClean="0"/>
              <a:t>‹#›</a:t>
            </a:fld>
            <a:endParaRPr lang="en-GB"/>
          </a:p>
        </p:txBody>
      </p:sp>
    </p:spTree>
    <p:extLst>
      <p:ext uri="{BB962C8B-B14F-4D97-AF65-F5344CB8AC3E}">
        <p14:creationId xmlns:p14="http://schemas.microsoft.com/office/powerpoint/2010/main" val="2689880162"/>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94775-8464-4A6A-9AB0-0EEADEC4ADE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25C7D5C-CBFD-4543-84E3-171BC617D130}"/>
              </a:ext>
            </a:extLst>
          </p:cNvPr>
          <p:cNvSpPr>
            <a:spLocks noGrp="1"/>
          </p:cNvSpPr>
          <p:nvPr>
            <p:ph type="dt" sz="half" idx="10"/>
          </p:nvPr>
        </p:nvSpPr>
        <p:spPr/>
        <p:txBody>
          <a:bodyPr/>
          <a:lstStyle/>
          <a:p>
            <a:fld id="{A9D044FD-78B8-4E7E-8A57-22C7D2B7E6AE}" type="datetimeFigureOut">
              <a:rPr lang="en-GB" smtClean="0"/>
              <a:t>26/09/2023</a:t>
            </a:fld>
            <a:endParaRPr lang="en-GB"/>
          </a:p>
        </p:txBody>
      </p:sp>
      <p:sp>
        <p:nvSpPr>
          <p:cNvPr id="4" name="Footer Placeholder 3">
            <a:extLst>
              <a:ext uri="{FF2B5EF4-FFF2-40B4-BE49-F238E27FC236}">
                <a16:creationId xmlns:a16="http://schemas.microsoft.com/office/drawing/2014/main" id="{218EF7CE-4938-4810-9FB6-E029D63267F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DF7CCA8-BE72-4EC3-9BF1-6A4E090F0C7E}"/>
              </a:ext>
            </a:extLst>
          </p:cNvPr>
          <p:cNvSpPr>
            <a:spLocks noGrp="1"/>
          </p:cNvSpPr>
          <p:nvPr>
            <p:ph type="sldNum" sz="quarter" idx="12"/>
          </p:nvPr>
        </p:nvSpPr>
        <p:spPr/>
        <p:txBody>
          <a:bodyPr/>
          <a:lstStyle/>
          <a:p>
            <a:fld id="{2B26CB03-103B-447B-88A4-7FCFF0F28151}" type="slidenum">
              <a:rPr lang="en-GB" smtClean="0"/>
              <a:t>‹#›</a:t>
            </a:fld>
            <a:endParaRPr lang="en-GB"/>
          </a:p>
        </p:txBody>
      </p:sp>
    </p:spTree>
    <p:extLst>
      <p:ext uri="{BB962C8B-B14F-4D97-AF65-F5344CB8AC3E}">
        <p14:creationId xmlns:p14="http://schemas.microsoft.com/office/powerpoint/2010/main" val="1537537841"/>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6D5A83-C277-4C92-BE24-270D03C5B0A0}"/>
              </a:ext>
            </a:extLst>
          </p:cNvPr>
          <p:cNvSpPr>
            <a:spLocks noGrp="1"/>
          </p:cNvSpPr>
          <p:nvPr>
            <p:ph type="dt" sz="half" idx="10"/>
          </p:nvPr>
        </p:nvSpPr>
        <p:spPr/>
        <p:txBody>
          <a:bodyPr/>
          <a:lstStyle/>
          <a:p>
            <a:fld id="{A9D044FD-78B8-4E7E-8A57-22C7D2B7E6AE}" type="datetimeFigureOut">
              <a:rPr lang="en-GB" smtClean="0"/>
              <a:t>26/09/2023</a:t>
            </a:fld>
            <a:endParaRPr lang="en-GB"/>
          </a:p>
        </p:txBody>
      </p:sp>
      <p:sp>
        <p:nvSpPr>
          <p:cNvPr id="3" name="Footer Placeholder 2">
            <a:extLst>
              <a:ext uri="{FF2B5EF4-FFF2-40B4-BE49-F238E27FC236}">
                <a16:creationId xmlns:a16="http://schemas.microsoft.com/office/drawing/2014/main" id="{1D7D3894-EC34-4117-B3CB-CD557ADD315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2CE1048-9B4D-43CD-BB25-A80B723A0C0F}"/>
              </a:ext>
            </a:extLst>
          </p:cNvPr>
          <p:cNvSpPr>
            <a:spLocks noGrp="1"/>
          </p:cNvSpPr>
          <p:nvPr>
            <p:ph type="sldNum" sz="quarter" idx="12"/>
          </p:nvPr>
        </p:nvSpPr>
        <p:spPr/>
        <p:txBody>
          <a:bodyPr/>
          <a:lstStyle/>
          <a:p>
            <a:fld id="{2B26CB03-103B-447B-88A4-7FCFF0F28151}" type="slidenum">
              <a:rPr lang="en-GB" smtClean="0"/>
              <a:t>‹#›</a:t>
            </a:fld>
            <a:endParaRPr lang="en-GB"/>
          </a:p>
        </p:txBody>
      </p:sp>
    </p:spTree>
    <p:extLst>
      <p:ext uri="{BB962C8B-B14F-4D97-AF65-F5344CB8AC3E}">
        <p14:creationId xmlns:p14="http://schemas.microsoft.com/office/powerpoint/2010/main" val="2533875341"/>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69E62-A77D-43A7-8466-F59994514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D861065-0167-4A36-9919-A6138DD354F2}"/>
              </a:ext>
            </a:extLst>
          </p:cNvPr>
          <p:cNvSpPr>
            <a:spLocks noGrp="1"/>
          </p:cNvSpPr>
          <p:nvPr>
            <p:ph idx="1"/>
          </p:nvPr>
        </p:nvSpPr>
        <p:spPr>
          <a:xfrm>
            <a:off x="5183188" y="987425"/>
            <a:ext cx="6172200" cy="4873625"/>
          </a:xfrm>
        </p:spPr>
        <p:txBody>
          <a:bodyPr/>
          <a:lstStyle>
            <a:lvl1pPr>
              <a:lnSpc>
                <a:spcPct val="150000"/>
              </a:lnSpc>
              <a:defRPr sz="3200"/>
            </a:lvl1pPr>
            <a:lvl2pPr>
              <a:lnSpc>
                <a:spcPct val="150000"/>
              </a:lnSpc>
              <a:defRPr sz="2800"/>
            </a:lvl2pPr>
            <a:lvl3pPr>
              <a:lnSpc>
                <a:spcPct val="150000"/>
              </a:lnSpc>
              <a:defRPr sz="2400"/>
            </a:lvl3pPr>
            <a:lvl4pPr>
              <a:lnSpc>
                <a:spcPct val="150000"/>
              </a:lnSpc>
              <a:defRPr sz="2000"/>
            </a:lvl4pPr>
            <a:lvl5pPr>
              <a:lnSpc>
                <a:spcPct val="150000"/>
              </a:lnSpc>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EF92691-3DB8-443B-B7F8-1468D4426193}"/>
              </a:ext>
            </a:extLst>
          </p:cNvPr>
          <p:cNvSpPr>
            <a:spLocks noGrp="1"/>
          </p:cNvSpPr>
          <p:nvPr>
            <p:ph type="body" sz="half" idx="2"/>
          </p:nvPr>
        </p:nvSpPr>
        <p:spPr>
          <a:xfrm>
            <a:off x="839788" y="2057400"/>
            <a:ext cx="3932237" cy="3811588"/>
          </a:xfrm>
        </p:spPr>
        <p:txBody>
          <a:bodyPr/>
          <a:lstStyle>
            <a:lvl1pPr marL="0" indent="0">
              <a:lnSpc>
                <a:spcPct val="15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D0AC2A-0720-43DC-B507-101EB21E5216}"/>
              </a:ext>
            </a:extLst>
          </p:cNvPr>
          <p:cNvSpPr>
            <a:spLocks noGrp="1"/>
          </p:cNvSpPr>
          <p:nvPr>
            <p:ph type="dt" sz="half" idx="10"/>
          </p:nvPr>
        </p:nvSpPr>
        <p:spPr/>
        <p:txBody>
          <a:bodyPr/>
          <a:lstStyle/>
          <a:p>
            <a:fld id="{A9D044FD-78B8-4E7E-8A57-22C7D2B7E6AE}" type="datetimeFigureOut">
              <a:rPr lang="en-GB" smtClean="0"/>
              <a:t>26/09/2023</a:t>
            </a:fld>
            <a:endParaRPr lang="en-GB"/>
          </a:p>
        </p:txBody>
      </p:sp>
      <p:sp>
        <p:nvSpPr>
          <p:cNvPr id="6" name="Footer Placeholder 5">
            <a:extLst>
              <a:ext uri="{FF2B5EF4-FFF2-40B4-BE49-F238E27FC236}">
                <a16:creationId xmlns:a16="http://schemas.microsoft.com/office/drawing/2014/main" id="{E3F56F0E-F8F6-4492-8319-629CC44DAF0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4F7A9F3-3BE5-4B5E-A8E0-42550E4BA378}"/>
              </a:ext>
            </a:extLst>
          </p:cNvPr>
          <p:cNvSpPr>
            <a:spLocks noGrp="1"/>
          </p:cNvSpPr>
          <p:nvPr>
            <p:ph type="sldNum" sz="quarter" idx="12"/>
          </p:nvPr>
        </p:nvSpPr>
        <p:spPr/>
        <p:txBody>
          <a:bodyPr/>
          <a:lstStyle/>
          <a:p>
            <a:fld id="{2B26CB03-103B-447B-88A4-7FCFF0F28151}" type="slidenum">
              <a:rPr lang="en-GB" smtClean="0"/>
              <a:t>‹#›</a:t>
            </a:fld>
            <a:endParaRPr lang="en-GB"/>
          </a:p>
        </p:txBody>
      </p:sp>
    </p:spTree>
    <p:extLst>
      <p:ext uri="{BB962C8B-B14F-4D97-AF65-F5344CB8AC3E}">
        <p14:creationId xmlns:p14="http://schemas.microsoft.com/office/powerpoint/2010/main" val="2060108651"/>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209E8-CAA6-4A57-B32A-620C7A55A0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E67501E-1A04-452D-9D64-78870D553E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B8225AC-205C-4BC3-9CB3-85283451CC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FAC17C-C48C-422A-8AE8-EDBE8D096D3F}"/>
              </a:ext>
            </a:extLst>
          </p:cNvPr>
          <p:cNvSpPr>
            <a:spLocks noGrp="1"/>
          </p:cNvSpPr>
          <p:nvPr>
            <p:ph type="dt" sz="half" idx="10"/>
          </p:nvPr>
        </p:nvSpPr>
        <p:spPr/>
        <p:txBody>
          <a:bodyPr/>
          <a:lstStyle/>
          <a:p>
            <a:fld id="{A9D044FD-78B8-4E7E-8A57-22C7D2B7E6AE}" type="datetimeFigureOut">
              <a:rPr lang="en-GB" smtClean="0"/>
              <a:t>26/09/2023</a:t>
            </a:fld>
            <a:endParaRPr lang="en-GB"/>
          </a:p>
        </p:txBody>
      </p:sp>
      <p:sp>
        <p:nvSpPr>
          <p:cNvPr id="6" name="Footer Placeholder 5">
            <a:extLst>
              <a:ext uri="{FF2B5EF4-FFF2-40B4-BE49-F238E27FC236}">
                <a16:creationId xmlns:a16="http://schemas.microsoft.com/office/drawing/2014/main" id="{91C56646-AA29-400D-B7D5-A4689BC3F6D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91096D4-5B54-4E23-B218-78685ACAFB29}"/>
              </a:ext>
            </a:extLst>
          </p:cNvPr>
          <p:cNvSpPr>
            <a:spLocks noGrp="1"/>
          </p:cNvSpPr>
          <p:nvPr>
            <p:ph type="sldNum" sz="quarter" idx="12"/>
          </p:nvPr>
        </p:nvSpPr>
        <p:spPr/>
        <p:txBody>
          <a:bodyPr/>
          <a:lstStyle/>
          <a:p>
            <a:fld id="{2B26CB03-103B-447B-88A4-7FCFF0F28151}" type="slidenum">
              <a:rPr lang="en-GB" smtClean="0"/>
              <a:t>‹#›</a:t>
            </a:fld>
            <a:endParaRPr lang="en-GB"/>
          </a:p>
        </p:txBody>
      </p:sp>
    </p:spTree>
    <p:extLst>
      <p:ext uri="{BB962C8B-B14F-4D97-AF65-F5344CB8AC3E}">
        <p14:creationId xmlns:p14="http://schemas.microsoft.com/office/powerpoint/2010/main" val="197464744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3A61594A-6AD2-4BCE-83A3-9AD87B755C1D}"/>
              </a:ext>
            </a:extLst>
          </p:cNvPr>
          <p:cNvSpPr/>
          <p:nvPr userDrawn="1"/>
        </p:nvSpPr>
        <p:spPr>
          <a:xfrm>
            <a:off x="-9832" y="4925961"/>
            <a:ext cx="12201832" cy="1934497"/>
          </a:xfrm>
          <a:custGeom>
            <a:avLst/>
            <a:gdLst>
              <a:gd name="connsiteX0" fmla="*/ 0 w 12201832"/>
              <a:gd name="connsiteY0" fmla="*/ 1696065 h 1934497"/>
              <a:gd name="connsiteX1" fmla="*/ 12201832 w 12201832"/>
              <a:gd name="connsiteY1" fmla="*/ 0 h 1934497"/>
              <a:gd name="connsiteX2" fmla="*/ 12199374 w 12201832"/>
              <a:gd name="connsiteY2" fmla="*/ 1934497 h 1934497"/>
              <a:gd name="connsiteX3" fmla="*/ 4916 w 12201832"/>
              <a:gd name="connsiteY3" fmla="*/ 1934497 h 1934497"/>
              <a:gd name="connsiteX4" fmla="*/ 0 w 12201832"/>
              <a:gd name="connsiteY4" fmla="*/ 1696065 h 1934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1832" h="1934497">
                <a:moveTo>
                  <a:pt x="0" y="1696065"/>
                </a:moveTo>
                <a:lnTo>
                  <a:pt x="12201832" y="0"/>
                </a:lnTo>
                <a:cubicBezTo>
                  <a:pt x="12201013" y="644832"/>
                  <a:pt x="12200193" y="1289665"/>
                  <a:pt x="12199374" y="1934497"/>
                </a:cubicBezTo>
                <a:lnTo>
                  <a:pt x="4916" y="1934497"/>
                </a:lnTo>
                <a:cubicBezTo>
                  <a:pt x="3277" y="1855020"/>
                  <a:pt x="1639" y="1775542"/>
                  <a:pt x="0" y="1696065"/>
                </a:cubicBezTo>
                <a:close/>
              </a:path>
            </a:pathLst>
          </a:custGeom>
          <a:solidFill>
            <a:srgbClr val="122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a:extLst>
              <a:ext uri="{FF2B5EF4-FFF2-40B4-BE49-F238E27FC236}">
                <a16:creationId xmlns:a16="http://schemas.microsoft.com/office/drawing/2014/main" id="{0A229B8F-D195-41B9-9D1E-7BB46CFEA5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A13272D-6E1E-4395-BCB1-0155ECA016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D532BF-0F5A-438E-9103-E714F9A507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D044FD-78B8-4E7E-8A57-22C7D2B7E6AE}" type="datetimeFigureOut">
              <a:rPr lang="en-GB" smtClean="0"/>
              <a:t>26/09/2023</a:t>
            </a:fld>
            <a:endParaRPr lang="en-GB"/>
          </a:p>
        </p:txBody>
      </p:sp>
      <p:sp>
        <p:nvSpPr>
          <p:cNvPr id="5" name="Footer Placeholder 4">
            <a:extLst>
              <a:ext uri="{FF2B5EF4-FFF2-40B4-BE49-F238E27FC236}">
                <a16:creationId xmlns:a16="http://schemas.microsoft.com/office/drawing/2014/main" id="{B7CD0E4A-E7BE-47DB-AD7E-29D4F717A0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314709F-1C2A-48E9-A452-D131E73482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26CB03-103B-447B-88A4-7FCFF0F28151}" type="slidenum">
              <a:rPr lang="en-GB" smtClean="0"/>
              <a:t>‹#›</a:t>
            </a:fld>
            <a:endParaRPr lang="en-GB"/>
          </a:p>
        </p:txBody>
      </p:sp>
      <p:pic>
        <p:nvPicPr>
          <p:cNvPr id="9" name="Picture 8" descr="A close up of a logo&#10;&#10;Description automatically generated">
            <a:extLst>
              <a:ext uri="{FF2B5EF4-FFF2-40B4-BE49-F238E27FC236}">
                <a16:creationId xmlns:a16="http://schemas.microsoft.com/office/drawing/2014/main" id="{F2B95AE4-A1EE-476B-970D-E8898A7E177B}"/>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8610600" y="5574393"/>
            <a:ext cx="3309797" cy="1104316"/>
          </a:xfrm>
          <a:prstGeom prst="rect">
            <a:avLst/>
          </a:prstGeom>
        </p:spPr>
      </p:pic>
    </p:spTree>
    <p:extLst>
      <p:ext uri="{BB962C8B-B14F-4D97-AF65-F5344CB8AC3E}">
        <p14:creationId xmlns:p14="http://schemas.microsoft.com/office/powerpoint/2010/main" val="6769428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3A61594A-6AD2-4BCE-83A3-9AD87B755C1D}"/>
              </a:ext>
            </a:extLst>
          </p:cNvPr>
          <p:cNvSpPr/>
          <p:nvPr userDrawn="1"/>
        </p:nvSpPr>
        <p:spPr>
          <a:xfrm>
            <a:off x="-9832" y="4925962"/>
            <a:ext cx="12201833" cy="1934497"/>
          </a:xfrm>
          <a:custGeom>
            <a:avLst/>
            <a:gdLst>
              <a:gd name="connsiteX0" fmla="*/ 0 w 12201832"/>
              <a:gd name="connsiteY0" fmla="*/ 1696065 h 1934497"/>
              <a:gd name="connsiteX1" fmla="*/ 12201832 w 12201832"/>
              <a:gd name="connsiteY1" fmla="*/ 0 h 1934497"/>
              <a:gd name="connsiteX2" fmla="*/ 12199374 w 12201832"/>
              <a:gd name="connsiteY2" fmla="*/ 1934497 h 1934497"/>
              <a:gd name="connsiteX3" fmla="*/ 4916 w 12201832"/>
              <a:gd name="connsiteY3" fmla="*/ 1934497 h 1934497"/>
              <a:gd name="connsiteX4" fmla="*/ 0 w 12201832"/>
              <a:gd name="connsiteY4" fmla="*/ 1696065 h 1934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1832" h="1934497">
                <a:moveTo>
                  <a:pt x="0" y="1696065"/>
                </a:moveTo>
                <a:lnTo>
                  <a:pt x="12201832" y="0"/>
                </a:lnTo>
                <a:cubicBezTo>
                  <a:pt x="12201013" y="644832"/>
                  <a:pt x="12200193" y="1289665"/>
                  <a:pt x="12199374" y="1934497"/>
                </a:cubicBezTo>
                <a:lnTo>
                  <a:pt x="4916" y="1934497"/>
                </a:lnTo>
                <a:cubicBezTo>
                  <a:pt x="3277" y="1855020"/>
                  <a:pt x="1639" y="1775542"/>
                  <a:pt x="0" y="1696065"/>
                </a:cubicBezTo>
                <a:close/>
              </a:path>
            </a:pathLst>
          </a:custGeom>
          <a:solidFill>
            <a:srgbClr val="122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2" name="Title Placeholder 1">
            <a:extLst>
              <a:ext uri="{FF2B5EF4-FFF2-40B4-BE49-F238E27FC236}">
                <a16:creationId xmlns:a16="http://schemas.microsoft.com/office/drawing/2014/main" id="{0A229B8F-D195-41B9-9D1E-7BB46CFEA56D}"/>
              </a:ext>
            </a:extLst>
          </p:cNvPr>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A13272D-6E1E-4395-BCB1-0155ECA016AB}"/>
              </a:ext>
            </a:extLst>
          </p:cNvPr>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D532BF-0F5A-438E-9103-E714F9A50713}"/>
              </a:ext>
            </a:extLst>
          </p:cNvPr>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D044FD-78B8-4E7E-8A57-22C7D2B7E6AE}" type="datetimeFigureOut">
              <a:rPr lang="en-GB" smtClean="0"/>
              <a:t>26/09/2023</a:t>
            </a:fld>
            <a:endParaRPr lang="en-GB"/>
          </a:p>
        </p:txBody>
      </p:sp>
      <p:sp>
        <p:nvSpPr>
          <p:cNvPr id="5" name="Footer Placeholder 4">
            <a:extLst>
              <a:ext uri="{FF2B5EF4-FFF2-40B4-BE49-F238E27FC236}">
                <a16:creationId xmlns:a16="http://schemas.microsoft.com/office/drawing/2014/main" id="{B7CD0E4A-E7BE-47DB-AD7E-29D4F717A070}"/>
              </a:ext>
            </a:extLst>
          </p:cNvPr>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314709F-1C2A-48E9-A452-D131E7348251}"/>
              </a:ext>
            </a:extLst>
          </p:cNvPr>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26CB03-103B-447B-88A4-7FCFF0F28151}" type="slidenum">
              <a:rPr lang="en-GB" smtClean="0"/>
              <a:t>‹#›</a:t>
            </a:fld>
            <a:endParaRPr lang="en-GB"/>
          </a:p>
        </p:txBody>
      </p:sp>
      <p:pic>
        <p:nvPicPr>
          <p:cNvPr id="9" name="Picture 8" descr="A close up of a logo&#10;&#10;Description automatically generated">
            <a:extLst>
              <a:ext uri="{FF2B5EF4-FFF2-40B4-BE49-F238E27FC236}">
                <a16:creationId xmlns:a16="http://schemas.microsoft.com/office/drawing/2014/main" id="{F2B95AE4-A1EE-476B-970D-E8898A7E177B}"/>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610602" y="5574393"/>
            <a:ext cx="3309797" cy="1104316"/>
          </a:xfrm>
          <a:prstGeom prst="rect">
            <a:avLst/>
          </a:prstGeom>
        </p:spPr>
      </p:pic>
    </p:spTree>
    <p:extLst>
      <p:ext uri="{BB962C8B-B14F-4D97-AF65-F5344CB8AC3E}">
        <p14:creationId xmlns:p14="http://schemas.microsoft.com/office/powerpoint/2010/main" val="1349473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ransition spd="slow">
    <p:fade/>
  </p:transition>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9D954-D349-4BC0-B978-34725F8D3673}"/>
              </a:ext>
            </a:extLst>
          </p:cNvPr>
          <p:cNvSpPr>
            <a:spLocks noGrp="1"/>
          </p:cNvSpPr>
          <p:nvPr>
            <p:ph type="ctrTitle"/>
          </p:nvPr>
        </p:nvSpPr>
        <p:spPr>
          <a:xfrm>
            <a:off x="91502" y="1730384"/>
            <a:ext cx="11781183" cy="2500529"/>
          </a:xfrm>
        </p:spPr>
        <p:txBody>
          <a:bodyPr>
            <a:noAutofit/>
          </a:bodyPr>
          <a:lstStyle/>
          <a:p>
            <a:r>
              <a:rPr lang="en-GB" sz="8000">
                <a:ea typeface="Lato Black"/>
                <a:cs typeface="Lato Black"/>
              </a:rPr>
              <a:t>Welcome to </a:t>
            </a:r>
            <a:br>
              <a:rPr lang="en-GB" sz="8000">
                <a:ea typeface="Lato Black"/>
                <a:cs typeface="Lato Black"/>
              </a:rPr>
            </a:br>
            <a:r>
              <a:rPr lang="en-GB" sz="8000">
                <a:ea typeface="Lato Black"/>
                <a:cs typeface="Lato Black"/>
              </a:rPr>
              <a:t>Year 12 </a:t>
            </a:r>
            <a:br>
              <a:rPr lang="en-GB" sz="8000">
                <a:ea typeface="Lato Black"/>
                <a:cs typeface="Lato Black"/>
              </a:rPr>
            </a:br>
            <a:r>
              <a:rPr lang="en-GB" sz="8000">
                <a:ea typeface="Lato Black"/>
                <a:cs typeface="Lato Black"/>
              </a:rPr>
              <a:t>Information Evening</a:t>
            </a:r>
          </a:p>
        </p:txBody>
      </p:sp>
      <p:sp>
        <p:nvSpPr>
          <p:cNvPr id="3" name="Subtitle 2">
            <a:extLst>
              <a:ext uri="{FF2B5EF4-FFF2-40B4-BE49-F238E27FC236}">
                <a16:creationId xmlns:a16="http://schemas.microsoft.com/office/drawing/2014/main" id="{69FE231A-9C75-44EA-8AC0-7C6F828CBE84}"/>
              </a:ext>
            </a:extLst>
          </p:cNvPr>
          <p:cNvSpPr>
            <a:spLocks noGrp="1"/>
          </p:cNvSpPr>
          <p:nvPr>
            <p:ph type="subTitle" idx="1"/>
          </p:nvPr>
        </p:nvSpPr>
        <p:spPr>
          <a:xfrm>
            <a:off x="1299029" y="4494667"/>
            <a:ext cx="9144000" cy="817563"/>
          </a:xfrm>
        </p:spPr>
        <p:txBody>
          <a:bodyPr vert="horz" lIns="91440" tIns="45721" rIns="91440" bIns="45721" rtlCol="0" anchor="t">
            <a:normAutofit/>
          </a:bodyPr>
          <a:lstStyle/>
          <a:p>
            <a:r>
              <a:rPr lang="en-GB" sz="4800"/>
              <a:t>20th September 2023 </a:t>
            </a:r>
          </a:p>
        </p:txBody>
      </p:sp>
    </p:spTree>
    <p:extLst>
      <p:ext uri="{BB962C8B-B14F-4D97-AF65-F5344CB8AC3E}">
        <p14:creationId xmlns:p14="http://schemas.microsoft.com/office/powerpoint/2010/main" val="35042185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2BD32-FB14-D030-6F58-3362A013D81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D91DC1D-C127-16C7-C626-41B4C929D338}"/>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2F93C7EC-C663-6DAE-1509-D31AEA979E0D}"/>
              </a:ext>
            </a:extLst>
          </p:cNvPr>
          <p:cNvPicPr>
            <a:picLocks noChangeAspect="1"/>
          </p:cNvPicPr>
          <p:nvPr/>
        </p:nvPicPr>
        <p:blipFill rotWithShape="1">
          <a:blip r:embed="rId2"/>
          <a:srcRect l="4991" t="16875" r="6337" b="5324"/>
          <a:stretch/>
        </p:blipFill>
        <p:spPr>
          <a:xfrm>
            <a:off x="0" y="0"/>
            <a:ext cx="12192000" cy="6685807"/>
          </a:xfrm>
          <a:prstGeom prst="rect">
            <a:avLst/>
          </a:prstGeom>
        </p:spPr>
      </p:pic>
    </p:spTree>
    <p:extLst>
      <p:ext uri="{BB962C8B-B14F-4D97-AF65-F5344CB8AC3E}">
        <p14:creationId xmlns:p14="http://schemas.microsoft.com/office/powerpoint/2010/main" val="1040344169"/>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406" y="245965"/>
            <a:ext cx="10512862" cy="797510"/>
          </a:xfrm>
        </p:spPr>
        <p:txBody>
          <a:bodyPr/>
          <a:lstStyle/>
          <a:p>
            <a:r>
              <a:rPr lang="en-GB" b="1" u="sng">
                <a:cs typeface="Arial" panose="020B0604020202020204" pitchFamily="34" charset="0"/>
              </a:rPr>
              <a:t>Curriculum</a:t>
            </a:r>
          </a:p>
        </p:txBody>
      </p:sp>
      <p:sp>
        <p:nvSpPr>
          <p:cNvPr id="5" name="Content Placeholder 2"/>
          <p:cNvSpPr txBox="1">
            <a:spLocks/>
          </p:cNvSpPr>
          <p:nvPr/>
        </p:nvSpPr>
        <p:spPr>
          <a:xfrm>
            <a:off x="52387" y="1043475"/>
            <a:ext cx="8863978" cy="5392216"/>
          </a:xfrm>
          <a:prstGeom prst="rect">
            <a:avLst/>
          </a:prstGeom>
        </p:spPr>
        <p:txBody>
          <a:bodyPr vert="horz" lIns="121899" tIns="60949" rIns="121899" bIns="60949" rtlCol="0" anchor="t">
            <a:normAutofit lnSpcReduction="10000"/>
          </a:bodyPr>
          <a:lstStyle>
            <a:lvl1pPr marL="304747" indent="-304747" algn="l" defTabSz="1218987" rtl="0" eaLnBrk="1" latinLnBrk="0" hangingPunct="1">
              <a:lnSpc>
                <a:spcPct val="95000"/>
              </a:lnSpc>
              <a:spcBef>
                <a:spcPts val="1866"/>
              </a:spcBef>
              <a:buClr>
                <a:schemeClr val="accent6">
                  <a:lumMod val="75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6pPr>
            <a:lvl7pPr marL="2864619"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baseline="0">
                <a:solidFill>
                  <a:schemeClr val="tx2">
                    <a:lumMod val="50000"/>
                  </a:schemeClr>
                </a:solidFill>
                <a:latin typeface="+mn-lt"/>
                <a:ea typeface="+mn-ea"/>
                <a:cs typeface="+mn-cs"/>
              </a:defRPr>
            </a:lvl7pPr>
            <a:lvl8pPr marL="3291264"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baseline="0">
                <a:solidFill>
                  <a:schemeClr val="tx2">
                    <a:lumMod val="50000"/>
                  </a:schemeClr>
                </a:solidFill>
                <a:latin typeface="+mn-lt"/>
                <a:ea typeface="+mn-ea"/>
                <a:cs typeface="+mn-cs"/>
              </a:defRPr>
            </a:lvl8pPr>
            <a:lvl9pPr marL="3778859"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baseline="0">
                <a:solidFill>
                  <a:schemeClr val="tx2">
                    <a:lumMod val="50000"/>
                  </a:schemeClr>
                </a:solidFill>
                <a:latin typeface="+mn-lt"/>
                <a:ea typeface="+mn-ea"/>
                <a:cs typeface="+mn-cs"/>
              </a:defRPr>
            </a:lvl9pPr>
          </a:lstStyle>
          <a:p>
            <a:pPr marL="304165" indent="-304165"/>
            <a:r>
              <a:rPr lang="en-GB" sz="2800" b="1">
                <a:latin typeface="Lato Light"/>
                <a:ea typeface="Lato Light"/>
                <a:cs typeface="Arial"/>
              </a:rPr>
              <a:t>Optional Curriculum</a:t>
            </a:r>
            <a:endParaRPr lang="en-US">
              <a:latin typeface="Lato Light"/>
              <a:ea typeface="Lato Light"/>
              <a:cs typeface="Arial"/>
            </a:endParaRPr>
          </a:p>
          <a:p>
            <a:pPr marL="730885" lvl="1" indent="-304165">
              <a:buFontTx/>
              <a:buChar char="-"/>
            </a:pPr>
            <a:r>
              <a:rPr lang="en-GB" sz="2400">
                <a:latin typeface="Lato Light"/>
                <a:ea typeface="Lato Light"/>
                <a:cs typeface="Arial"/>
              </a:rPr>
              <a:t>3/4 Subject choice</a:t>
            </a:r>
          </a:p>
          <a:p>
            <a:pPr marL="730885" lvl="1" indent="-304165">
              <a:buFontTx/>
              <a:buChar char="-"/>
            </a:pPr>
            <a:r>
              <a:rPr lang="en-GB" sz="2400">
                <a:latin typeface="Lato Light"/>
                <a:ea typeface="Lato Light"/>
                <a:cs typeface="Arial"/>
              </a:rPr>
              <a:t>Changing/definite drops – End September</a:t>
            </a:r>
          </a:p>
          <a:p>
            <a:pPr marL="730885" lvl="1" indent="-304165">
              <a:buFontTx/>
              <a:buChar char="-"/>
            </a:pPr>
            <a:r>
              <a:rPr lang="en-GB" sz="2400">
                <a:latin typeface="Lato Light"/>
                <a:ea typeface="Lato Light"/>
                <a:cs typeface="Arial"/>
              </a:rPr>
              <a:t>Choosing AS (4</a:t>
            </a:r>
            <a:r>
              <a:rPr lang="en-GB" sz="2400" baseline="30000">
                <a:latin typeface="Lato Light"/>
                <a:ea typeface="Lato Light"/>
                <a:cs typeface="Arial"/>
              </a:rPr>
              <a:t>th</a:t>
            </a:r>
            <a:r>
              <a:rPr lang="en-GB" sz="2400">
                <a:latin typeface="Lato Light"/>
                <a:ea typeface="Lato Light"/>
                <a:cs typeface="Arial"/>
              </a:rPr>
              <a:t> subject) - start of January</a:t>
            </a:r>
            <a:endParaRPr lang="en-GB" sz="2400" b="1">
              <a:latin typeface="Lato Light"/>
              <a:ea typeface="Lato Light"/>
              <a:cs typeface="Arial"/>
            </a:endParaRPr>
          </a:p>
          <a:p>
            <a:pPr marL="304165" indent="-304165"/>
            <a:r>
              <a:rPr lang="en-GB" sz="2800" b="1">
                <a:latin typeface="Lato Light"/>
                <a:ea typeface="Lato Light"/>
                <a:cs typeface="Arial"/>
              </a:rPr>
              <a:t>The Core Curriculum</a:t>
            </a:r>
          </a:p>
          <a:p>
            <a:pPr marL="730885" lvl="1" indent="-304165">
              <a:buFontTx/>
              <a:buChar char="-"/>
            </a:pPr>
            <a:r>
              <a:rPr lang="en-GB" sz="2400">
                <a:latin typeface="Lato Light"/>
                <a:ea typeface="Lato Light"/>
                <a:cs typeface="Arial"/>
              </a:rPr>
              <a:t>EPQ</a:t>
            </a:r>
          </a:p>
          <a:p>
            <a:pPr marL="730885" lvl="1" indent="-304165">
              <a:buFontTx/>
              <a:buChar char="-"/>
            </a:pPr>
            <a:r>
              <a:rPr lang="en-GB" sz="2400">
                <a:latin typeface="Lato Light"/>
                <a:ea typeface="Lato Light"/>
                <a:cs typeface="Arial"/>
              </a:rPr>
              <a:t>Enrichment</a:t>
            </a:r>
            <a:endParaRPr lang="en-GB" sz="2400" b="1">
              <a:latin typeface="Lato Light"/>
              <a:ea typeface="Lato Light"/>
              <a:cs typeface="Arial"/>
            </a:endParaRPr>
          </a:p>
          <a:p>
            <a:pPr marL="304165" indent="-304165"/>
            <a:r>
              <a:rPr lang="en-GB" sz="2800" b="1">
                <a:latin typeface="Lato Light"/>
                <a:ea typeface="Lato Light"/>
                <a:cs typeface="Arial"/>
              </a:rPr>
              <a:t>Additional</a:t>
            </a:r>
            <a:endParaRPr lang="en-GB" sz="2800">
              <a:latin typeface="Lato Light"/>
              <a:ea typeface="Lato Light"/>
              <a:cs typeface="Arial"/>
            </a:endParaRPr>
          </a:p>
          <a:p>
            <a:pPr marL="730885" lvl="1" indent="-304165">
              <a:buFontTx/>
              <a:buChar char="-"/>
            </a:pPr>
            <a:r>
              <a:rPr lang="en-GB" sz="2400">
                <a:latin typeface="Lato Light"/>
                <a:ea typeface="Lato Light"/>
                <a:cs typeface="Arial"/>
              </a:rPr>
              <a:t>Study periods</a:t>
            </a:r>
          </a:p>
          <a:p>
            <a:pPr marL="730885" lvl="1" indent="-304165">
              <a:buFontTx/>
              <a:buChar char="-"/>
            </a:pPr>
            <a:r>
              <a:rPr lang="en-GB" sz="2400">
                <a:latin typeface="Lato Light"/>
                <a:ea typeface="Lato Light"/>
                <a:cs typeface="Arial"/>
              </a:rPr>
              <a:t>Free periods</a:t>
            </a:r>
          </a:p>
          <a:p>
            <a:pPr marL="730885" lvl="1" indent="-304165">
              <a:buClr>
                <a:srgbClr val="548235"/>
              </a:buClr>
              <a:buFontTx/>
              <a:buChar char="-"/>
            </a:pPr>
            <a:r>
              <a:rPr lang="en-GB" sz="2400">
                <a:latin typeface="Lato Light"/>
                <a:ea typeface="Lato Black"/>
                <a:cs typeface="Arial"/>
              </a:rPr>
              <a:t>Personal development</a:t>
            </a:r>
          </a:p>
          <a:p>
            <a:pPr marL="799465" lvl="1" indent="-342900"/>
            <a:endParaRPr lang="en-GB">
              <a:ea typeface="Lato Light"/>
              <a:cs typeface="Lato Light"/>
            </a:endParaRPr>
          </a:p>
        </p:txBody>
      </p:sp>
    </p:spTree>
    <p:extLst>
      <p:ext uri="{BB962C8B-B14F-4D97-AF65-F5344CB8AC3E}">
        <p14:creationId xmlns:p14="http://schemas.microsoft.com/office/powerpoint/2010/main" val="3288550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C5BC6-B4AE-E0B1-F3B5-83D260B8BE5A}"/>
              </a:ext>
            </a:extLst>
          </p:cNvPr>
          <p:cNvSpPr>
            <a:spLocks noGrp="1"/>
          </p:cNvSpPr>
          <p:nvPr>
            <p:ph type="title"/>
          </p:nvPr>
        </p:nvSpPr>
        <p:spPr>
          <a:xfrm>
            <a:off x="413994" y="388692"/>
            <a:ext cx="10515600" cy="925513"/>
          </a:xfrm>
        </p:spPr>
        <p:txBody>
          <a:bodyPr>
            <a:normAutofit fontScale="90000"/>
          </a:bodyPr>
          <a:lstStyle/>
          <a:p>
            <a:br>
              <a:rPr lang="en-GB">
                <a:ea typeface="Lato Black"/>
                <a:cs typeface="Lato Black"/>
              </a:rPr>
            </a:br>
            <a:r>
              <a:rPr lang="en-GB">
                <a:ea typeface="Lato Black"/>
                <a:cs typeface="Lato Black"/>
              </a:rPr>
              <a:t>Progress Monitoring</a:t>
            </a:r>
            <a:br>
              <a:rPr lang="en-GB">
                <a:ea typeface="Lato Black"/>
                <a:cs typeface="Lato Black"/>
              </a:rPr>
            </a:br>
            <a:br>
              <a:rPr lang="en-GB">
                <a:ea typeface="Lato Black"/>
                <a:cs typeface="Lato Black"/>
              </a:rPr>
            </a:br>
            <a:endParaRPr lang="en-GB">
              <a:ea typeface="Lato Black"/>
              <a:cs typeface="Lato Black"/>
            </a:endParaRPr>
          </a:p>
        </p:txBody>
      </p:sp>
      <p:sp>
        <p:nvSpPr>
          <p:cNvPr id="6" name="Content Placeholder 5">
            <a:extLst>
              <a:ext uri="{FF2B5EF4-FFF2-40B4-BE49-F238E27FC236}">
                <a16:creationId xmlns:a16="http://schemas.microsoft.com/office/drawing/2014/main" id="{DA3583D0-CCEE-4B33-7510-58191310A79A}"/>
              </a:ext>
            </a:extLst>
          </p:cNvPr>
          <p:cNvSpPr>
            <a:spLocks noGrp="1"/>
          </p:cNvSpPr>
          <p:nvPr>
            <p:ph idx="1"/>
          </p:nvPr>
        </p:nvSpPr>
        <p:spPr>
          <a:xfrm>
            <a:off x="282515" y="1471942"/>
            <a:ext cx="10515600" cy="4351338"/>
          </a:xfrm>
        </p:spPr>
        <p:txBody>
          <a:bodyPr vert="horz" lIns="91440" tIns="45720" rIns="91440" bIns="45720" rtlCol="0" anchor="t">
            <a:normAutofit lnSpcReduction="10000"/>
          </a:bodyPr>
          <a:lstStyle/>
          <a:p>
            <a:r>
              <a:rPr lang="en-US">
                <a:ea typeface="Lato Light"/>
                <a:cs typeface="Lato Light"/>
              </a:rPr>
              <a:t>Transition work/ Assessment</a:t>
            </a:r>
          </a:p>
          <a:p>
            <a:r>
              <a:rPr lang="en-US">
                <a:ea typeface="Lato Light"/>
                <a:cs typeface="Lato Light"/>
              </a:rPr>
              <a:t>Short report issued and action plans</a:t>
            </a:r>
          </a:p>
          <a:p>
            <a:r>
              <a:rPr lang="en-US">
                <a:ea typeface="Lato Light"/>
                <a:cs typeface="Lato Light"/>
              </a:rPr>
              <a:t>AS Decisions (Christmas)</a:t>
            </a:r>
          </a:p>
          <a:p>
            <a:r>
              <a:rPr lang="en-US">
                <a:ea typeface="Lato Light"/>
                <a:cs typeface="Lato Light"/>
              </a:rPr>
              <a:t>Short Report issued and action plan</a:t>
            </a:r>
          </a:p>
          <a:p>
            <a:r>
              <a:rPr lang="en-US">
                <a:ea typeface="Lato Light"/>
                <a:cs typeface="Lato Light"/>
              </a:rPr>
              <a:t>Progress Evening</a:t>
            </a:r>
          </a:p>
          <a:p>
            <a:r>
              <a:rPr lang="en-US">
                <a:ea typeface="Lato Light"/>
                <a:cs typeface="Lato Light"/>
              </a:rPr>
              <a:t>End of year exams (17 June)</a:t>
            </a:r>
          </a:p>
          <a:p>
            <a:r>
              <a:rPr lang="en-US">
                <a:ea typeface="Lato Light"/>
                <a:cs typeface="Lato Light"/>
              </a:rPr>
              <a:t>Short report issued and action plan</a:t>
            </a:r>
          </a:p>
          <a:p>
            <a:endParaRPr lang="en-US">
              <a:ea typeface="Lato Light"/>
              <a:cs typeface="Lato Light"/>
            </a:endParaRPr>
          </a:p>
        </p:txBody>
      </p:sp>
    </p:spTree>
    <p:extLst>
      <p:ext uri="{BB962C8B-B14F-4D97-AF65-F5344CB8AC3E}">
        <p14:creationId xmlns:p14="http://schemas.microsoft.com/office/powerpoint/2010/main" val="207219597"/>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F8BE7DC1-A981-B3FF-6D6D-C7A42EC4D584}"/>
              </a:ext>
            </a:extLst>
          </p:cNvPr>
          <p:cNvSpPr txBox="1">
            <a:spLocks/>
          </p:cNvSpPr>
          <p:nvPr/>
        </p:nvSpPr>
        <p:spPr>
          <a:xfrm>
            <a:off x="1944968" y="146776"/>
            <a:ext cx="10023512" cy="57132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6000" b="1">
                <a:latin typeface="+mj-lt"/>
              </a:rPr>
              <a:t>WKGS Values - CHOICE</a:t>
            </a:r>
          </a:p>
        </p:txBody>
      </p:sp>
      <p:sp>
        <p:nvSpPr>
          <p:cNvPr id="9" name="TextBox 8">
            <a:extLst>
              <a:ext uri="{FF2B5EF4-FFF2-40B4-BE49-F238E27FC236}">
                <a16:creationId xmlns:a16="http://schemas.microsoft.com/office/drawing/2014/main" id="{559284DE-C50E-6C81-A7E0-3A2683DBB84C}"/>
              </a:ext>
            </a:extLst>
          </p:cNvPr>
          <p:cNvSpPr txBox="1"/>
          <p:nvPr/>
        </p:nvSpPr>
        <p:spPr>
          <a:xfrm>
            <a:off x="2430153" y="1459459"/>
            <a:ext cx="9520635" cy="3046988"/>
          </a:xfrm>
          <a:prstGeom prst="rect">
            <a:avLst/>
          </a:prstGeom>
          <a:noFill/>
        </p:spPr>
        <p:txBody>
          <a:bodyPr wrap="square" lIns="91440" tIns="45720" rIns="91440" bIns="45720" rtlCol="0" anchor="t">
            <a:spAutoFit/>
          </a:bodyPr>
          <a:lstStyle/>
          <a:p>
            <a:pPr algn="ctr"/>
            <a:r>
              <a:rPr lang="en-US" sz="3200"/>
              <a:t>As well as developing skills as resilient and enterprising learners in the classroom, our focus is also on helping students explore and uncover their skills and talents, to dream big and make the most of opportunities to enrich the curriculum and contribute to the school community. </a:t>
            </a:r>
            <a:endParaRPr lang="en-GB" sz="3200"/>
          </a:p>
        </p:txBody>
      </p:sp>
      <p:pic>
        <p:nvPicPr>
          <p:cNvPr id="11" name="Picture 10" descr="A group of images of people and text&#10;&#10;Description automatically generated">
            <a:extLst>
              <a:ext uri="{FF2B5EF4-FFF2-40B4-BE49-F238E27FC236}">
                <a16:creationId xmlns:a16="http://schemas.microsoft.com/office/drawing/2014/main" id="{F2378206-9DFA-D158-0972-A9393C352D00}"/>
              </a:ext>
            </a:extLst>
          </p:cNvPr>
          <p:cNvPicPr>
            <a:picLocks noChangeAspect="1"/>
          </p:cNvPicPr>
          <p:nvPr/>
        </p:nvPicPr>
        <p:blipFill rotWithShape="1">
          <a:blip r:embed="rId2"/>
          <a:srcRect r="51419" b="-241"/>
          <a:stretch/>
        </p:blipFill>
        <p:spPr>
          <a:xfrm>
            <a:off x="-3463" y="2663"/>
            <a:ext cx="2163933" cy="6852678"/>
          </a:xfrm>
          <a:prstGeom prst="rect">
            <a:avLst/>
          </a:prstGeom>
        </p:spPr>
      </p:pic>
    </p:spTree>
    <p:extLst>
      <p:ext uri="{BB962C8B-B14F-4D97-AF65-F5344CB8AC3E}">
        <p14:creationId xmlns:p14="http://schemas.microsoft.com/office/powerpoint/2010/main" val="4168512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0967" y="56208"/>
            <a:ext cx="10157354" cy="996528"/>
          </a:xfrm>
        </p:spPr>
        <p:txBody>
          <a:bodyPr/>
          <a:lstStyle/>
          <a:p>
            <a:r>
              <a:rPr lang="en-GB" b="1" u="sng"/>
              <a:t>Opportunities</a:t>
            </a:r>
            <a:endParaRPr lang="en-GB" b="1" u="sng">
              <a:ea typeface="Lato Black"/>
              <a:cs typeface="Lato Black"/>
            </a:endParaRPr>
          </a:p>
        </p:txBody>
      </p:sp>
      <p:sp>
        <p:nvSpPr>
          <p:cNvPr id="7" name="Content Placeholder 2"/>
          <p:cNvSpPr>
            <a:spLocks noGrp="1"/>
          </p:cNvSpPr>
          <p:nvPr>
            <p:ph idx="1"/>
          </p:nvPr>
        </p:nvSpPr>
        <p:spPr>
          <a:xfrm>
            <a:off x="695401" y="1252033"/>
            <a:ext cx="6112239" cy="5538497"/>
          </a:xfrm>
        </p:spPr>
        <p:txBody>
          <a:bodyPr vert="horz" lIns="91440" tIns="45720" rIns="91440" bIns="45720" rtlCol="0" anchor="t">
            <a:normAutofit/>
          </a:bodyPr>
          <a:lstStyle/>
          <a:p>
            <a:pPr marL="342265" indent="-342265">
              <a:lnSpc>
                <a:spcPct val="107000"/>
              </a:lnSpc>
              <a:buFont typeface="Symbol" panose="05050102010706020507" pitchFamily="18" charset="2"/>
              <a:buChar char=""/>
            </a:pPr>
            <a:r>
              <a:rPr lang="en-GB" sz="3200">
                <a:ea typeface="Calibri" panose="020F0502020204030204" pitchFamily="34" charset="0"/>
                <a:cs typeface="Arial"/>
              </a:rPr>
              <a:t>Form Representatives</a:t>
            </a:r>
            <a:endParaRPr lang="en-US">
              <a:cs typeface="Arial"/>
            </a:endParaRPr>
          </a:p>
          <a:p>
            <a:pPr marL="342265" indent="-342265">
              <a:lnSpc>
                <a:spcPct val="107000"/>
              </a:lnSpc>
              <a:buFont typeface="Symbol" panose="05050102010706020507" pitchFamily="18" charset="2"/>
              <a:buChar char=""/>
            </a:pPr>
            <a:r>
              <a:rPr lang="en-GB" sz="3200">
                <a:ea typeface="Calibri" panose="020F0502020204030204" pitchFamily="34" charset="0"/>
                <a:cs typeface="Arial"/>
              </a:rPr>
              <a:t>Charity Representatives</a:t>
            </a:r>
          </a:p>
          <a:p>
            <a:pPr marL="342265" indent="-342265">
              <a:lnSpc>
                <a:spcPct val="107000"/>
              </a:lnSpc>
              <a:buFont typeface="Symbol" panose="05050102010706020507" pitchFamily="18" charset="2"/>
              <a:buChar char=""/>
            </a:pPr>
            <a:r>
              <a:rPr lang="en-GB" sz="3200">
                <a:ea typeface="Calibri" panose="020F0502020204030204" pitchFamily="34" charset="0"/>
                <a:cs typeface="Arial"/>
              </a:rPr>
              <a:t>Subject Mentors</a:t>
            </a:r>
          </a:p>
          <a:p>
            <a:pPr marL="342265" indent="-342265">
              <a:lnSpc>
                <a:spcPct val="107000"/>
              </a:lnSpc>
              <a:buFont typeface="Symbol" panose="05050102010706020507" pitchFamily="18" charset="2"/>
              <a:buChar char=""/>
            </a:pPr>
            <a:r>
              <a:rPr lang="en-GB" sz="3200">
                <a:ea typeface="Calibri" panose="020F0502020204030204" pitchFamily="34" charset="0"/>
                <a:cs typeface="Arial"/>
              </a:rPr>
              <a:t>Clubs &amp; societies</a:t>
            </a:r>
          </a:p>
          <a:p>
            <a:pPr marL="342265" indent="-342265">
              <a:lnSpc>
                <a:spcPct val="107000"/>
              </a:lnSpc>
              <a:buFont typeface="Symbol" panose="05050102010706020507" pitchFamily="18" charset="2"/>
              <a:buChar char=""/>
            </a:pPr>
            <a:r>
              <a:rPr lang="en-GB" sz="3200">
                <a:ea typeface="Calibri" panose="020F0502020204030204" pitchFamily="34" charset="0"/>
                <a:cs typeface="Arial"/>
              </a:rPr>
              <a:t>Trips/workshops</a:t>
            </a:r>
          </a:p>
          <a:p>
            <a:pPr marL="342265" indent="-342265">
              <a:lnSpc>
                <a:spcPct val="107000"/>
              </a:lnSpc>
              <a:buFont typeface="Symbol" panose="05050102010706020507" pitchFamily="18" charset="2"/>
              <a:buChar char=""/>
            </a:pPr>
            <a:r>
              <a:rPr lang="en-GB" sz="3200">
                <a:ea typeface="Calibri" panose="020F0502020204030204" pitchFamily="34" charset="0"/>
                <a:cs typeface="Arial"/>
              </a:rPr>
              <a:t>House activities </a:t>
            </a:r>
            <a:endParaRPr lang="en-GB" sz="3200">
              <a:ea typeface="Calibri" panose="020F0502020204030204" pitchFamily="34" charset="0"/>
              <a:cs typeface="Arial" panose="020B0604020202020204" pitchFamily="34" charset="0"/>
            </a:endParaRPr>
          </a:p>
          <a:p>
            <a:pPr marL="342265" indent="-342265">
              <a:lnSpc>
                <a:spcPct val="107000"/>
              </a:lnSpc>
              <a:buFont typeface="Symbol" panose="05050102010706020507" pitchFamily="18" charset="2"/>
              <a:buChar char=""/>
            </a:pPr>
            <a:r>
              <a:rPr lang="en-GB" sz="3200">
                <a:ea typeface="Calibri" panose="020F0502020204030204" pitchFamily="34" charset="0"/>
                <a:cs typeface="Arial"/>
              </a:rPr>
              <a:t>Prefect Teams</a:t>
            </a:r>
          </a:p>
          <a:p>
            <a:pPr marL="342265" indent="-342265">
              <a:lnSpc>
                <a:spcPct val="107000"/>
              </a:lnSpc>
              <a:buFont typeface="Symbol" panose="05050102010706020507" pitchFamily="18" charset="2"/>
              <a:buChar char=""/>
            </a:pPr>
            <a:r>
              <a:rPr lang="en-GB" sz="3200">
                <a:ea typeface="Calibri" panose="020F0502020204030204" pitchFamily="34" charset="0"/>
                <a:cs typeface="Arial"/>
              </a:rPr>
              <a:t>House Officials</a:t>
            </a:r>
            <a:endParaRPr lang="en-GB"/>
          </a:p>
          <a:p>
            <a:pPr marL="342265" indent="-342265">
              <a:lnSpc>
                <a:spcPct val="107000"/>
              </a:lnSpc>
              <a:buFont typeface="Symbol" panose="05050102010706020507" pitchFamily="18" charset="2"/>
              <a:buChar char=""/>
            </a:pPr>
            <a:r>
              <a:rPr lang="en-GB" sz="3200">
                <a:solidFill>
                  <a:srgbClr val="000000"/>
                </a:solidFill>
                <a:latin typeface="Lato Light"/>
                <a:ea typeface="Calibri" panose="020F0502020204030204" pitchFamily="34" charset="0"/>
                <a:cs typeface="Arial"/>
              </a:rPr>
              <a:t>SLA</a:t>
            </a:r>
          </a:p>
          <a:p>
            <a:pPr marL="342265" indent="-342265">
              <a:lnSpc>
                <a:spcPct val="107000"/>
              </a:lnSpc>
              <a:buFont typeface="Symbol" panose="05050102010706020507" pitchFamily="18" charset="2"/>
              <a:buChar char=""/>
            </a:pPr>
            <a:endParaRPr lang="en-GB">
              <a:solidFill>
                <a:srgbClr val="002060"/>
              </a:solidFill>
              <a:latin typeface="Arial" panose="020B0604020202020204" pitchFamily="34" charset="0"/>
              <a:ea typeface="Calibri" panose="020F0502020204030204" pitchFamily="34" charset="0"/>
              <a:cs typeface="Arial" panose="020B0604020202020204" pitchFamily="34" charset="0"/>
            </a:endParaRPr>
          </a:p>
          <a:p>
            <a:pPr marL="342265" indent="-342265">
              <a:lnSpc>
                <a:spcPct val="107000"/>
              </a:lnSpc>
              <a:buFont typeface="Symbol" panose="05050102010706020507" pitchFamily="18" charset="2"/>
              <a:buChar char=""/>
            </a:pPr>
            <a:endParaRPr lang="en-GB">
              <a:solidFill>
                <a:srgbClr val="002060"/>
              </a:solidFill>
              <a:latin typeface="Arial" panose="020B0604020202020204" pitchFamily="34" charset="0"/>
              <a:ea typeface="Calibri" panose="020F0502020204030204" pitchFamily="34" charset="0"/>
              <a:cs typeface="Arial" panose="020B0604020202020204" pitchFamily="34" charset="0"/>
            </a:endParaRPr>
          </a:p>
          <a:p>
            <a:pPr marL="342265" indent="-342265">
              <a:lnSpc>
                <a:spcPct val="107000"/>
              </a:lnSpc>
              <a:buFont typeface="Symbol" panose="05050102010706020507" pitchFamily="18" charset="2"/>
              <a:buChar char=""/>
            </a:pPr>
            <a:endParaRPr lang="en-GB" sz="2399">
              <a:solidFill>
                <a:srgbClr val="002060"/>
              </a:solidFill>
              <a:latin typeface="Calibri" panose="020F0502020204030204" pitchFamily="34" charset="0"/>
              <a:cs typeface="Times New Roman" panose="02020603050405020304" pitchFamily="18" charset="0"/>
            </a:endParaRPr>
          </a:p>
          <a:p>
            <a:pPr lvl="1"/>
            <a:endParaRPr lang="en-GB">
              <a:ea typeface="Lato Light"/>
              <a:cs typeface="Lato Light"/>
            </a:endParaRPr>
          </a:p>
        </p:txBody>
      </p:sp>
      <p:pic>
        <p:nvPicPr>
          <p:cNvPr id="2" name="Picture 1" descr="A group of images of people and text&#10;&#10;Description automatically generated">
            <a:extLst>
              <a:ext uri="{FF2B5EF4-FFF2-40B4-BE49-F238E27FC236}">
                <a16:creationId xmlns:a16="http://schemas.microsoft.com/office/drawing/2014/main" id="{33D7A003-2C05-C76D-9FFF-92E0BF083A89}"/>
              </a:ext>
            </a:extLst>
          </p:cNvPr>
          <p:cNvPicPr>
            <a:picLocks noChangeAspect="1"/>
          </p:cNvPicPr>
          <p:nvPr/>
        </p:nvPicPr>
        <p:blipFill rotWithShape="1">
          <a:blip r:embed="rId2"/>
          <a:srcRect t="31787" r="-194" b="50000"/>
          <a:stretch/>
        </p:blipFill>
        <p:spPr>
          <a:xfrm>
            <a:off x="10305882" y="90055"/>
            <a:ext cx="1549231" cy="1169295"/>
          </a:xfrm>
          <a:prstGeom prst="rect">
            <a:avLst/>
          </a:prstGeom>
        </p:spPr>
      </p:pic>
      <p:pic>
        <p:nvPicPr>
          <p:cNvPr id="5" name="Picture 4" descr="A group of images of people and text&#10;&#10;Description automatically generated">
            <a:extLst>
              <a:ext uri="{FF2B5EF4-FFF2-40B4-BE49-F238E27FC236}">
                <a16:creationId xmlns:a16="http://schemas.microsoft.com/office/drawing/2014/main" id="{EE565589-44B6-E3E9-7F30-8863ECD0AFCB}"/>
              </a:ext>
            </a:extLst>
          </p:cNvPr>
          <p:cNvPicPr>
            <a:picLocks noChangeAspect="1"/>
          </p:cNvPicPr>
          <p:nvPr/>
        </p:nvPicPr>
        <p:blipFill rotWithShape="1">
          <a:blip r:embed="rId3"/>
          <a:srcRect r="51362" b="82911"/>
          <a:stretch/>
        </p:blipFill>
        <p:spPr>
          <a:xfrm>
            <a:off x="8392391" y="85790"/>
            <a:ext cx="1802799" cy="1168219"/>
          </a:xfrm>
          <a:prstGeom prst="rect">
            <a:avLst/>
          </a:prstGeom>
        </p:spPr>
      </p:pic>
    </p:spTree>
    <p:extLst>
      <p:ext uri="{BB962C8B-B14F-4D97-AF65-F5344CB8AC3E}">
        <p14:creationId xmlns:p14="http://schemas.microsoft.com/office/powerpoint/2010/main" val="407565335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5233" y="74212"/>
            <a:ext cx="10157354" cy="996528"/>
          </a:xfrm>
        </p:spPr>
        <p:txBody>
          <a:bodyPr/>
          <a:lstStyle/>
          <a:p>
            <a:r>
              <a:rPr lang="en-GB" b="1" u="sng"/>
              <a:t>Form time</a:t>
            </a:r>
          </a:p>
        </p:txBody>
      </p:sp>
      <p:pic>
        <p:nvPicPr>
          <p:cNvPr id="6" name="Picture 5" descr="A group of images of people and text&#10;&#10;Description automatically generated">
            <a:extLst>
              <a:ext uri="{FF2B5EF4-FFF2-40B4-BE49-F238E27FC236}">
                <a16:creationId xmlns:a16="http://schemas.microsoft.com/office/drawing/2014/main" id="{A4A911BB-C9EB-6F8C-A503-7A07E141379E}"/>
              </a:ext>
            </a:extLst>
          </p:cNvPr>
          <p:cNvPicPr>
            <a:picLocks noChangeAspect="1"/>
          </p:cNvPicPr>
          <p:nvPr/>
        </p:nvPicPr>
        <p:blipFill rotWithShape="1">
          <a:blip r:embed="rId3"/>
          <a:srcRect r="51362" b="82911"/>
          <a:stretch/>
        </p:blipFill>
        <p:spPr>
          <a:xfrm>
            <a:off x="10228118" y="146404"/>
            <a:ext cx="1802799" cy="1168219"/>
          </a:xfrm>
          <a:prstGeom prst="rect">
            <a:avLst/>
          </a:prstGeom>
        </p:spPr>
      </p:pic>
      <p:pic>
        <p:nvPicPr>
          <p:cNvPr id="7" name="Picture 6" descr="A group of images of people and text&#10;&#10;Description automatically generated">
            <a:extLst>
              <a:ext uri="{FF2B5EF4-FFF2-40B4-BE49-F238E27FC236}">
                <a16:creationId xmlns:a16="http://schemas.microsoft.com/office/drawing/2014/main" id="{586D3517-FF38-2924-9290-F3353DEBB77F}"/>
              </a:ext>
            </a:extLst>
          </p:cNvPr>
          <p:cNvPicPr>
            <a:picLocks noChangeAspect="1"/>
          </p:cNvPicPr>
          <p:nvPr/>
        </p:nvPicPr>
        <p:blipFill rotWithShape="1">
          <a:blip r:embed="rId3"/>
          <a:srcRect t="66793" r="51456" b="15589"/>
          <a:stretch/>
        </p:blipFill>
        <p:spPr>
          <a:xfrm>
            <a:off x="8239990" y="132548"/>
            <a:ext cx="1703341" cy="1204355"/>
          </a:xfrm>
          <a:prstGeom prst="rect">
            <a:avLst/>
          </a:prstGeom>
        </p:spPr>
      </p:pic>
      <p:graphicFrame>
        <p:nvGraphicFramePr>
          <p:cNvPr id="4" name="Table 3">
            <a:extLst>
              <a:ext uri="{FF2B5EF4-FFF2-40B4-BE49-F238E27FC236}">
                <a16:creationId xmlns:a16="http://schemas.microsoft.com/office/drawing/2014/main" id="{D5486C96-739D-B2AD-F496-DCC64B042FB4}"/>
              </a:ext>
            </a:extLst>
          </p:cNvPr>
          <p:cNvGraphicFramePr>
            <a:graphicFrameLocks noGrp="1"/>
          </p:cNvGraphicFramePr>
          <p:nvPr>
            <p:extLst>
              <p:ext uri="{D42A27DB-BD31-4B8C-83A1-F6EECF244321}">
                <p14:modId xmlns:p14="http://schemas.microsoft.com/office/powerpoint/2010/main" val="780033077"/>
              </p:ext>
            </p:extLst>
          </p:nvPr>
        </p:nvGraphicFramePr>
        <p:xfrm>
          <a:off x="912812" y="1524000"/>
          <a:ext cx="9525694" cy="3913212"/>
        </p:xfrm>
        <a:graphic>
          <a:graphicData uri="http://schemas.openxmlformats.org/drawingml/2006/table">
            <a:tbl>
              <a:tblPr firstRow="1" firstCol="1" bandRow="1">
                <a:tableStyleId>{5C22544A-7EE6-4342-B048-85BDC9FD1C3A}</a:tableStyleId>
              </a:tblPr>
              <a:tblGrid>
                <a:gridCol w="1941906">
                  <a:extLst>
                    <a:ext uri="{9D8B030D-6E8A-4147-A177-3AD203B41FA5}">
                      <a16:colId xmlns:a16="http://schemas.microsoft.com/office/drawing/2014/main" val="2225052341"/>
                    </a:ext>
                  </a:extLst>
                </a:gridCol>
                <a:gridCol w="3444295">
                  <a:extLst>
                    <a:ext uri="{9D8B030D-6E8A-4147-A177-3AD203B41FA5}">
                      <a16:colId xmlns:a16="http://schemas.microsoft.com/office/drawing/2014/main" val="1175962395"/>
                    </a:ext>
                  </a:extLst>
                </a:gridCol>
                <a:gridCol w="4139493">
                  <a:extLst>
                    <a:ext uri="{9D8B030D-6E8A-4147-A177-3AD203B41FA5}">
                      <a16:colId xmlns:a16="http://schemas.microsoft.com/office/drawing/2014/main" val="2807129689"/>
                    </a:ext>
                  </a:extLst>
                </a:gridCol>
              </a:tblGrid>
              <a:tr h="462191">
                <a:tc>
                  <a:txBody>
                    <a:bodyPr/>
                    <a:lstStyle/>
                    <a:p>
                      <a:r>
                        <a:rPr lang="en-US" sz="2000" b="1">
                          <a:effectLst/>
                        </a:rPr>
                        <a:t>W/B</a:t>
                      </a:r>
                      <a:endParaRPr lang="en-US" sz="200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000" b="1">
                          <a:effectLst/>
                        </a:rPr>
                        <a:t>MONDAY</a:t>
                      </a:r>
                      <a:endParaRPr lang="en-US" sz="200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000" b="1">
                          <a:effectLst/>
                        </a:rPr>
                        <a:t>TUESDAY </a:t>
                      </a:r>
                      <a:endParaRPr lang="en-US" sz="200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0399529"/>
                  </a:ext>
                </a:extLst>
              </a:tr>
              <a:tr h="493003">
                <a:tc>
                  <a:txBody>
                    <a:bodyPr/>
                    <a:lstStyle/>
                    <a:p>
                      <a:r>
                        <a:rPr lang="en-US" sz="2000">
                          <a:effectLst/>
                        </a:rPr>
                        <a:t>4</a:t>
                      </a:r>
                      <a:r>
                        <a:rPr lang="en-US" sz="2000" baseline="30000">
                          <a:effectLst/>
                        </a:rPr>
                        <a:t>th</a:t>
                      </a:r>
                      <a:r>
                        <a:rPr lang="en-US" sz="2000">
                          <a:effectLst/>
                        </a:rPr>
                        <a:t> September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000">
                          <a:effectLst/>
                        </a:rPr>
                        <a:t>INSET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000">
                          <a:effectLst/>
                        </a:rPr>
                        <a:t>INDUCTION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8100513"/>
                  </a:ext>
                </a:extLst>
              </a:tr>
              <a:tr h="493003">
                <a:tc>
                  <a:txBody>
                    <a:bodyPr/>
                    <a:lstStyle/>
                    <a:p>
                      <a:r>
                        <a:rPr lang="en-US" sz="2000">
                          <a:effectLst/>
                        </a:rPr>
                        <a:t>11</a:t>
                      </a:r>
                      <a:r>
                        <a:rPr lang="en-US" sz="2000" baseline="30000">
                          <a:effectLst/>
                        </a:rPr>
                        <a:t>th</a:t>
                      </a:r>
                      <a:r>
                        <a:rPr lang="en-US" sz="2000">
                          <a:effectLst/>
                        </a:rPr>
                        <a:t> September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000">
                          <a:effectLst/>
                          <a:cs typeface="Calibri"/>
                        </a:rPr>
                        <a:t>World Medical Ethics day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000">
                          <a:effectLst/>
                        </a:rPr>
                        <a:t>Study Skills - Vision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9853782"/>
                  </a:ext>
                </a:extLst>
              </a:tr>
              <a:tr h="493003">
                <a:tc>
                  <a:txBody>
                    <a:bodyPr/>
                    <a:lstStyle/>
                    <a:p>
                      <a:r>
                        <a:rPr lang="en-US" sz="2000">
                          <a:effectLst/>
                        </a:rPr>
                        <a:t>18</a:t>
                      </a:r>
                      <a:r>
                        <a:rPr lang="en-US" sz="2000" baseline="30000">
                          <a:effectLst/>
                        </a:rPr>
                        <a:t>th</a:t>
                      </a:r>
                      <a:r>
                        <a:rPr lang="en-US" sz="2000">
                          <a:effectLst/>
                        </a:rPr>
                        <a:t> September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000">
                          <a:effectLst/>
                        </a:rPr>
                        <a:t>INSET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000">
                          <a:effectLst/>
                        </a:rPr>
                        <a:t>Study Skills - Effort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966060"/>
                  </a:ext>
                </a:extLst>
              </a:tr>
              <a:tr h="493003">
                <a:tc>
                  <a:txBody>
                    <a:bodyPr/>
                    <a:lstStyle/>
                    <a:p>
                      <a:r>
                        <a:rPr lang="en-US" sz="2000">
                          <a:effectLst/>
                        </a:rPr>
                        <a:t>25</a:t>
                      </a:r>
                      <a:r>
                        <a:rPr lang="en-US" sz="2000" baseline="30000">
                          <a:effectLst/>
                        </a:rPr>
                        <a:t>th</a:t>
                      </a:r>
                      <a:r>
                        <a:rPr lang="en-US" sz="2000">
                          <a:effectLst/>
                        </a:rPr>
                        <a:t> September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000">
                          <a:effectLst/>
                          <a:cs typeface="Calibri"/>
                        </a:rPr>
                        <a:t>World Heart Day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000">
                          <a:effectLst/>
                        </a:rPr>
                        <a:t>Study Skills - Systems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0562252"/>
                  </a:ext>
                </a:extLst>
              </a:tr>
              <a:tr h="493003">
                <a:tc>
                  <a:txBody>
                    <a:bodyPr/>
                    <a:lstStyle/>
                    <a:p>
                      <a:r>
                        <a:rPr lang="en-US" sz="2000">
                          <a:effectLst/>
                        </a:rPr>
                        <a:t>2</a:t>
                      </a:r>
                      <a:r>
                        <a:rPr lang="en-US" sz="2000" baseline="30000">
                          <a:effectLst/>
                        </a:rPr>
                        <a:t>nd</a:t>
                      </a:r>
                      <a:r>
                        <a:rPr lang="en-US" sz="2000">
                          <a:effectLst/>
                        </a:rPr>
                        <a:t> October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000">
                          <a:effectLst/>
                          <a:cs typeface="Calibri"/>
                        </a:rPr>
                        <a:t>Black History Month </a:t>
                      </a:r>
                      <a:endParaRPr lang="en-US" sz="200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000">
                          <a:effectLst/>
                        </a:rPr>
                        <a:t>Study Skills - Practice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736995"/>
                  </a:ext>
                </a:extLst>
              </a:tr>
              <a:tr h="493003">
                <a:tc>
                  <a:txBody>
                    <a:bodyPr/>
                    <a:lstStyle/>
                    <a:p>
                      <a:r>
                        <a:rPr lang="en-US" sz="2000">
                          <a:effectLst/>
                        </a:rPr>
                        <a:t>9</a:t>
                      </a:r>
                      <a:r>
                        <a:rPr lang="en-US" sz="2000" baseline="30000">
                          <a:effectLst/>
                        </a:rPr>
                        <a:t>th</a:t>
                      </a:r>
                      <a:r>
                        <a:rPr lang="en-US" sz="2000">
                          <a:effectLst/>
                        </a:rPr>
                        <a:t> October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000">
                          <a:effectLst/>
                          <a:cs typeface="Calibri"/>
                        </a:rPr>
                        <a:t>World Mental Health Day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000">
                          <a:effectLst/>
                        </a:rPr>
                        <a:t>Study Skills - Attitudes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9356661"/>
                  </a:ext>
                </a:extLst>
              </a:tr>
              <a:tr h="493003">
                <a:tc>
                  <a:txBody>
                    <a:bodyPr/>
                    <a:lstStyle/>
                    <a:p>
                      <a:r>
                        <a:rPr lang="en-US" sz="2000">
                          <a:effectLst/>
                        </a:rPr>
                        <a:t>16</a:t>
                      </a:r>
                      <a:r>
                        <a:rPr lang="en-US" sz="2000" baseline="30000">
                          <a:effectLst/>
                        </a:rPr>
                        <a:t>th</a:t>
                      </a:r>
                      <a:r>
                        <a:rPr lang="en-US" sz="2000">
                          <a:effectLst/>
                        </a:rPr>
                        <a:t> October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000">
                          <a:effectLst/>
                          <a:cs typeface="Calibri"/>
                        </a:rPr>
                        <a:t>Global Dignity Day</a:t>
                      </a:r>
                      <a:endParaRPr lang="en-US" sz="200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000">
                          <a:effectLst/>
                        </a:rPr>
                        <a:t>File checks/plan for half term*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1837982"/>
                  </a:ext>
                </a:extLst>
              </a:tr>
            </a:tbl>
          </a:graphicData>
        </a:graphic>
      </p:graphicFrame>
    </p:spTree>
    <p:extLst>
      <p:ext uri="{BB962C8B-B14F-4D97-AF65-F5344CB8AC3E}">
        <p14:creationId xmlns:p14="http://schemas.microsoft.com/office/powerpoint/2010/main" val="4023498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3BDFF-B260-7D8E-32A0-F886A5012073}"/>
              </a:ext>
            </a:extLst>
          </p:cNvPr>
          <p:cNvSpPr>
            <a:spLocks noGrp="1"/>
          </p:cNvSpPr>
          <p:nvPr>
            <p:ph type="title"/>
          </p:nvPr>
        </p:nvSpPr>
        <p:spPr/>
        <p:txBody>
          <a:bodyPr/>
          <a:lstStyle/>
          <a:p>
            <a:r>
              <a:rPr lang="en-US">
                <a:ea typeface="Lato Black"/>
                <a:cs typeface="Lato Black"/>
              </a:rPr>
              <a:t>Personal Development Days</a:t>
            </a:r>
            <a:endParaRPr lang="en-US"/>
          </a:p>
        </p:txBody>
      </p:sp>
      <p:sp>
        <p:nvSpPr>
          <p:cNvPr id="3" name="Content Placeholder 2">
            <a:extLst>
              <a:ext uri="{FF2B5EF4-FFF2-40B4-BE49-F238E27FC236}">
                <a16:creationId xmlns:a16="http://schemas.microsoft.com/office/drawing/2014/main" id="{58D2C592-EE8C-2E16-746F-ACA4A8519C1D}"/>
              </a:ext>
            </a:extLst>
          </p:cNvPr>
          <p:cNvSpPr>
            <a:spLocks noGrp="1"/>
          </p:cNvSpPr>
          <p:nvPr>
            <p:ph idx="1"/>
          </p:nvPr>
        </p:nvSpPr>
        <p:spPr/>
        <p:txBody>
          <a:bodyPr vert="horz" lIns="91440" tIns="45720" rIns="91440" bIns="45720" rtlCol="0" anchor="t">
            <a:normAutofit/>
          </a:bodyPr>
          <a:lstStyle/>
          <a:p>
            <a:pPr>
              <a:lnSpc>
                <a:spcPct val="90000"/>
              </a:lnSpc>
              <a:spcBef>
                <a:spcPts val="1000"/>
              </a:spcBef>
            </a:pPr>
            <a:r>
              <a:rPr lang="en-GB" sz="3200">
                <a:latin typeface="Lato Light"/>
                <a:ea typeface="Lato Light"/>
                <a:cs typeface="Calibri"/>
              </a:rPr>
              <a:t>Wednesday 18</a:t>
            </a:r>
            <a:r>
              <a:rPr lang="en-GB" sz="3200" baseline="30000">
                <a:latin typeface="Lato Light"/>
                <a:ea typeface="Lato Light"/>
                <a:cs typeface="Calibri"/>
              </a:rPr>
              <a:t>th</a:t>
            </a:r>
            <a:r>
              <a:rPr lang="en-GB" sz="3200">
                <a:latin typeface="Lato Light"/>
                <a:ea typeface="Lato Light"/>
                <a:cs typeface="Calibri"/>
              </a:rPr>
              <a:t> October</a:t>
            </a:r>
            <a:endParaRPr lang="en-US" sz="3200">
              <a:latin typeface="Lato Light"/>
              <a:ea typeface="Lato Light"/>
              <a:cs typeface="Calibri"/>
            </a:endParaRPr>
          </a:p>
          <a:p>
            <a:pPr>
              <a:lnSpc>
                <a:spcPct val="90000"/>
              </a:lnSpc>
              <a:spcBef>
                <a:spcPts val="1000"/>
              </a:spcBef>
            </a:pPr>
            <a:r>
              <a:rPr lang="en-GB" sz="3200">
                <a:latin typeface="Lato Light"/>
                <a:ea typeface="Lato Light"/>
                <a:cs typeface="Calibri"/>
              </a:rPr>
              <a:t>Thursday 14</a:t>
            </a:r>
            <a:r>
              <a:rPr lang="en-GB" sz="3200" baseline="30000">
                <a:latin typeface="Lato Light"/>
                <a:ea typeface="Lato Light"/>
                <a:cs typeface="Calibri"/>
              </a:rPr>
              <a:t>th</a:t>
            </a:r>
            <a:r>
              <a:rPr lang="en-GB" sz="3200">
                <a:latin typeface="Lato Light"/>
                <a:ea typeface="Lato Light"/>
                <a:cs typeface="Calibri"/>
              </a:rPr>
              <a:t> December</a:t>
            </a:r>
            <a:endParaRPr lang="en-US" sz="3200">
              <a:latin typeface="Lato Light"/>
              <a:ea typeface="Lato Light"/>
              <a:cs typeface="Calibri"/>
            </a:endParaRPr>
          </a:p>
          <a:p>
            <a:pPr>
              <a:lnSpc>
                <a:spcPct val="90000"/>
              </a:lnSpc>
              <a:spcBef>
                <a:spcPts val="1000"/>
              </a:spcBef>
            </a:pPr>
            <a:r>
              <a:rPr lang="en-GB" sz="3200">
                <a:latin typeface="Lato Light"/>
                <a:ea typeface="Lato Light"/>
                <a:cs typeface="Calibri"/>
              </a:rPr>
              <a:t>Tuesday 6</a:t>
            </a:r>
            <a:r>
              <a:rPr lang="en-GB" sz="3200" baseline="30000">
                <a:latin typeface="Lato Light"/>
                <a:ea typeface="Lato Light"/>
                <a:cs typeface="Calibri"/>
              </a:rPr>
              <a:t>th</a:t>
            </a:r>
            <a:r>
              <a:rPr lang="en-GB" sz="3200">
                <a:latin typeface="Lato Light"/>
                <a:ea typeface="Lato Light"/>
                <a:cs typeface="Calibri"/>
              </a:rPr>
              <a:t> February</a:t>
            </a:r>
            <a:endParaRPr lang="en-US" sz="3200">
              <a:latin typeface="Lato Light"/>
              <a:ea typeface="Lato Light"/>
              <a:cs typeface="Calibri"/>
            </a:endParaRPr>
          </a:p>
          <a:p>
            <a:pPr>
              <a:lnSpc>
                <a:spcPct val="90000"/>
              </a:lnSpc>
              <a:spcBef>
                <a:spcPts val="1000"/>
              </a:spcBef>
            </a:pPr>
            <a:r>
              <a:rPr lang="en-GB" sz="3200">
                <a:latin typeface="Lato Light"/>
                <a:ea typeface="Lato Light"/>
                <a:cs typeface="Calibri"/>
              </a:rPr>
              <a:t>Monday 25</a:t>
            </a:r>
            <a:r>
              <a:rPr lang="en-GB" sz="3200" baseline="30000">
                <a:latin typeface="Lato Light"/>
                <a:ea typeface="Lato Light"/>
                <a:cs typeface="Calibri"/>
              </a:rPr>
              <a:t>th</a:t>
            </a:r>
            <a:r>
              <a:rPr lang="en-GB" sz="3200">
                <a:latin typeface="Lato Light"/>
                <a:ea typeface="Lato Light"/>
                <a:cs typeface="Calibri"/>
              </a:rPr>
              <a:t> March</a:t>
            </a:r>
          </a:p>
          <a:p>
            <a:pPr>
              <a:lnSpc>
                <a:spcPct val="90000"/>
              </a:lnSpc>
              <a:spcBef>
                <a:spcPts val="1000"/>
              </a:spcBef>
            </a:pPr>
            <a:r>
              <a:rPr lang="en-GB" sz="3200">
                <a:latin typeface="Lato Light"/>
                <a:ea typeface="Lato Light"/>
                <a:cs typeface="Calibri"/>
              </a:rPr>
              <a:t>Wednesday 23</a:t>
            </a:r>
            <a:r>
              <a:rPr lang="en-GB" sz="3200" baseline="30000">
                <a:latin typeface="Lato Light"/>
                <a:ea typeface="Lato Light"/>
                <a:cs typeface="Calibri"/>
              </a:rPr>
              <a:t>rd</a:t>
            </a:r>
            <a:r>
              <a:rPr lang="en-GB" sz="3200">
                <a:latin typeface="Lato Light"/>
                <a:ea typeface="Lato Light"/>
                <a:cs typeface="Calibri"/>
              </a:rPr>
              <a:t> May</a:t>
            </a:r>
            <a:endParaRPr lang="en-US" sz="3200">
              <a:latin typeface="Lato Light"/>
              <a:ea typeface="Lato Light"/>
              <a:cs typeface="Lato Light"/>
            </a:endParaRPr>
          </a:p>
        </p:txBody>
      </p:sp>
      <p:pic>
        <p:nvPicPr>
          <p:cNvPr id="5" name="Picture 4" descr="A group of images of people and text&#10;&#10;Description automatically generated">
            <a:extLst>
              <a:ext uri="{FF2B5EF4-FFF2-40B4-BE49-F238E27FC236}">
                <a16:creationId xmlns:a16="http://schemas.microsoft.com/office/drawing/2014/main" id="{D870ADE6-5663-1978-00BA-C2A329883068}"/>
              </a:ext>
            </a:extLst>
          </p:cNvPr>
          <p:cNvPicPr>
            <a:picLocks noChangeAspect="1"/>
          </p:cNvPicPr>
          <p:nvPr/>
        </p:nvPicPr>
        <p:blipFill rotWithShape="1">
          <a:blip r:embed="rId2"/>
          <a:srcRect t="31858" r="592" b="50147"/>
          <a:stretch/>
        </p:blipFill>
        <p:spPr>
          <a:xfrm>
            <a:off x="10560627" y="133350"/>
            <a:ext cx="1453006" cy="1056727"/>
          </a:xfrm>
          <a:prstGeom prst="rect">
            <a:avLst/>
          </a:prstGeom>
        </p:spPr>
      </p:pic>
      <p:pic>
        <p:nvPicPr>
          <p:cNvPr id="8" name="Picture 7" descr="A group of images of people and text&#10;&#10;Description automatically generated">
            <a:extLst>
              <a:ext uri="{FF2B5EF4-FFF2-40B4-BE49-F238E27FC236}">
                <a16:creationId xmlns:a16="http://schemas.microsoft.com/office/drawing/2014/main" id="{33BC9CDF-2043-C955-8E08-BB59D13778FB}"/>
              </a:ext>
            </a:extLst>
          </p:cNvPr>
          <p:cNvPicPr>
            <a:picLocks noChangeAspect="1"/>
          </p:cNvPicPr>
          <p:nvPr/>
        </p:nvPicPr>
        <p:blipFill rotWithShape="1">
          <a:blip r:embed="rId2"/>
          <a:srcRect t="48368" r="595" b="33828"/>
          <a:stretch/>
        </p:blipFill>
        <p:spPr>
          <a:xfrm>
            <a:off x="8869369" y="133806"/>
            <a:ext cx="1444347" cy="1039408"/>
          </a:xfrm>
          <a:prstGeom prst="rect">
            <a:avLst/>
          </a:prstGeom>
        </p:spPr>
      </p:pic>
    </p:spTree>
    <p:extLst>
      <p:ext uri="{BB962C8B-B14F-4D97-AF65-F5344CB8AC3E}">
        <p14:creationId xmlns:p14="http://schemas.microsoft.com/office/powerpoint/2010/main" val="2999261314"/>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C11BA5-02D9-4499-8EC6-09B643BC138B}"/>
              </a:ext>
            </a:extLst>
          </p:cNvPr>
          <p:cNvSpPr>
            <a:spLocks noGrp="1"/>
          </p:cNvSpPr>
          <p:nvPr>
            <p:ph type="title"/>
          </p:nvPr>
        </p:nvSpPr>
        <p:spPr>
          <a:xfrm>
            <a:off x="623513" y="548074"/>
            <a:ext cx="10157354" cy="780504"/>
          </a:xfrm>
        </p:spPr>
        <p:txBody>
          <a:bodyPr/>
          <a:lstStyle/>
          <a:p>
            <a:r>
              <a:rPr lang="en-GB" b="1" u="sng"/>
              <a:t>Enrichment Options </a:t>
            </a:r>
          </a:p>
        </p:txBody>
      </p:sp>
      <p:pic>
        <p:nvPicPr>
          <p:cNvPr id="6" name="Content Placeholder 5" descr="A white grid with black text&#10;&#10;Description automatically generated">
            <a:extLst>
              <a:ext uri="{FF2B5EF4-FFF2-40B4-BE49-F238E27FC236}">
                <a16:creationId xmlns:a16="http://schemas.microsoft.com/office/drawing/2014/main" id="{54ABD4DA-A8ED-95BD-23C3-3C4513244D94}"/>
              </a:ext>
            </a:extLst>
          </p:cNvPr>
          <p:cNvPicPr>
            <a:picLocks noGrp="1" noChangeAspect="1"/>
          </p:cNvPicPr>
          <p:nvPr>
            <p:ph idx="1"/>
          </p:nvPr>
        </p:nvPicPr>
        <p:blipFill>
          <a:blip r:embed="rId2"/>
          <a:stretch>
            <a:fillRect/>
          </a:stretch>
        </p:blipFill>
        <p:spPr>
          <a:xfrm>
            <a:off x="282575" y="1792954"/>
            <a:ext cx="11706225" cy="2997512"/>
          </a:xfrm>
        </p:spPr>
      </p:pic>
      <p:pic>
        <p:nvPicPr>
          <p:cNvPr id="2" name="Picture 1" descr="A colorful flower with black text&#10;&#10;Description automatically generated">
            <a:extLst>
              <a:ext uri="{FF2B5EF4-FFF2-40B4-BE49-F238E27FC236}">
                <a16:creationId xmlns:a16="http://schemas.microsoft.com/office/drawing/2014/main" id="{9C13FF7F-ABC3-BF1C-5980-CCF2F3551A20}"/>
              </a:ext>
            </a:extLst>
          </p:cNvPr>
          <p:cNvPicPr>
            <a:picLocks noChangeAspect="1"/>
          </p:cNvPicPr>
          <p:nvPr/>
        </p:nvPicPr>
        <p:blipFill>
          <a:blip r:embed="rId3"/>
          <a:stretch>
            <a:fillRect/>
          </a:stretch>
        </p:blipFill>
        <p:spPr>
          <a:xfrm>
            <a:off x="4547379" y="5074557"/>
            <a:ext cx="2461792" cy="1621899"/>
          </a:xfrm>
          <a:prstGeom prst="rect">
            <a:avLst/>
          </a:prstGeom>
        </p:spPr>
      </p:pic>
      <p:pic>
        <p:nvPicPr>
          <p:cNvPr id="7" name="Picture 6" descr="A group of images of people and text&#10;&#10;Description automatically generated">
            <a:extLst>
              <a:ext uri="{FF2B5EF4-FFF2-40B4-BE49-F238E27FC236}">
                <a16:creationId xmlns:a16="http://schemas.microsoft.com/office/drawing/2014/main" id="{DE135240-2B0D-74A5-82DD-EC80C9478CE2}"/>
              </a:ext>
            </a:extLst>
          </p:cNvPr>
          <p:cNvPicPr>
            <a:picLocks noChangeAspect="1"/>
          </p:cNvPicPr>
          <p:nvPr/>
        </p:nvPicPr>
        <p:blipFill rotWithShape="1">
          <a:blip r:embed="rId4"/>
          <a:srcRect r="51362" b="82911"/>
          <a:stretch/>
        </p:blipFill>
        <p:spPr>
          <a:xfrm>
            <a:off x="10329141" y="101665"/>
            <a:ext cx="1802799" cy="1168219"/>
          </a:xfrm>
          <a:prstGeom prst="rect">
            <a:avLst/>
          </a:prstGeom>
        </p:spPr>
      </p:pic>
    </p:spTree>
    <p:extLst>
      <p:ext uri="{BB962C8B-B14F-4D97-AF65-F5344CB8AC3E}">
        <p14:creationId xmlns:p14="http://schemas.microsoft.com/office/powerpoint/2010/main" val="194352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6921" y="1296827"/>
            <a:ext cx="10114723" cy="4968550"/>
          </a:xfrm>
          <a:noFill/>
        </p:spPr>
        <p:txBody>
          <a:bodyPr vert="horz" lIns="91440" tIns="45720" rIns="91440" bIns="45720" rtlCol="0" anchor="t">
            <a:normAutofit/>
          </a:bodyPr>
          <a:lstStyle/>
          <a:p>
            <a:r>
              <a:rPr lang="en-GB"/>
              <a:t>Provides key skills that universities and employers are interested in</a:t>
            </a:r>
          </a:p>
          <a:p>
            <a:r>
              <a:rPr lang="en-GB"/>
              <a:t>Independent learning – choice of topic and format (</a:t>
            </a:r>
            <a:r>
              <a:rPr lang="en-US"/>
              <a:t>dissertation, investigation or fieldwork, production or artefact )</a:t>
            </a:r>
            <a:endParaRPr lang="en-GB"/>
          </a:p>
          <a:p>
            <a:r>
              <a:rPr lang="en-GB"/>
              <a:t>Exercise use of in-depth research and critical analysis</a:t>
            </a:r>
            <a:endParaRPr lang="en-GB">
              <a:ea typeface="Lato Light"/>
              <a:cs typeface="Lato Light"/>
            </a:endParaRPr>
          </a:p>
          <a:p>
            <a:r>
              <a:rPr lang="en-GB"/>
              <a:t>Additional qualification with UCAS points</a:t>
            </a:r>
            <a:endParaRPr lang="en-GB">
              <a:ea typeface="Lato Light"/>
              <a:cs typeface="Lato Light"/>
            </a:endParaRPr>
          </a:p>
          <a:p>
            <a:pPr marL="0" indent="0">
              <a:buNone/>
            </a:pPr>
            <a:endParaRPr lang="en-GB">
              <a:ea typeface="Lato Light"/>
              <a:cs typeface="Lato Light"/>
            </a:endParaRPr>
          </a:p>
        </p:txBody>
      </p:sp>
      <p:sp>
        <p:nvSpPr>
          <p:cNvPr id="3" name="Title 2"/>
          <p:cNvSpPr>
            <a:spLocks noGrp="1"/>
          </p:cNvSpPr>
          <p:nvPr>
            <p:ph type="title"/>
          </p:nvPr>
        </p:nvSpPr>
        <p:spPr>
          <a:xfrm>
            <a:off x="759612" y="308237"/>
            <a:ext cx="10157354" cy="996528"/>
          </a:xfrm>
        </p:spPr>
        <p:txBody>
          <a:bodyPr/>
          <a:lstStyle/>
          <a:p>
            <a:r>
              <a:rPr lang="en-GB" b="1" u="sng"/>
              <a:t>Extended Project Qualification (EPQ) </a:t>
            </a:r>
          </a:p>
        </p:txBody>
      </p:sp>
      <p:pic>
        <p:nvPicPr>
          <p:cNvPr id="4" name="Picture 3" descr="A group of images of people and text&#10;&#10;Description automatically generated">
            <a:extLst>
              <a:ext uri="{FF2B5EF4-FFF2-40B4-BE49-F238E27FC236}">
                <a16:creationId xmlns:a16="http://schemas.microsoft.com/office/drawing/2014/main" id="{28CC0BD4-156C-BC3F-E65D-EDA3BEDF8E98}"/>
              </a:ext>
            </a:extLst>
          </p:cNvPr>
          <p:cNvPicPr>
            <a:picLocks noChangeAspect="1"/>
          </p:cNvPicPr>
          <p:nvPr/>
        </p:nvPicPr>
        <p:blipFill rotWithShape="1">
          <a:blip r:embed="rId2"/>
          <a:srcRect t="31792" r="763" b="49904"/>
          <a:stretch/>
        </p:blipFill>
        <p:spPr>
          <a:xfrm>
            <a:off x="10807700" y="1212850"/>
            <a:ext cx="1284301" cy="935757"/>
          </a:xfrm>
          <a:prstGeom prst="rect">
            <a:avLst/>
          </a:prstGeom>
        </p:spPr>
      </p:pic>
      <p:pic>
        <p:nvPicPr>
          <p:cNvPr id="5" name="Picture 4" descr="A group of images of people and text&#10;&#10;Description automatically generated">
            <a:extLst>
              <a:ext uri="{FF2B5EF4-FFF2-40B4-BE49-F238E27FC236}">
                <a16:creationId xmlns:a16="http://schemas.microsoft.com/office/drawing/2014/main" id="{B30FE68D-96A5-214E-DC23-1CD863AF45A8}"/>
              </a:ext>
            </a:extLst>
          </p:cNvPr>
          <p:cNvPicPr>
            <a:picLocks noChangeAspect="1"/>
          </p:cNvPicPr>
          <p:nvPr/>
        </p:nvPicPr>
        <p:blipFill rotWithShape="1">
          <a:blip r:embed="rId2"/>
          <a:srcRect t="65511" r="763" b="15607"/>
          <a:stretch/>
        </p:blipFill>
        <p:spPr>
          <a:xfrm>
            <a:off x="10847387" y="117475"/>
            <a:ext cx="1244613" cy="935732"/>
          </a:xfrm>
          <a:prstGeom prst="rect">
            <a:avLst/>
          </a:prstGeom>
        </p:spPr>
      </p:pic>
    </p:spTree>
    <p:extLst>
      <p:ext uri="{BB962C8B-B14F-4D97-AF65-F5344CB8AC3E}">
        <p14:creationId xmlns:p14="http://schemas.microsoft.com/office/powerpoint/2010/main" val="701362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9179" y="1514457"/>
            <a:ext cx="8033873" cy="4470400"/>
          </a:xfrm>
        </p:spPr>
        <p:txBody>
          <a:bodyPr vert="horz" lIns="91440" tIns="45720" rIns="91440" bIns="45720" rtlCol="0" anchor="t">
            <a:normAutofit/>
          </a:bodyPr>
          <a:lstStyle/>
          <a:p>
            <a:r>
              <a:rPr lang="en-GB"/>
              <a:t>Dedicated Careers Library for Sixth Form </a:t>
            </a:r>
          </a:p>
          <a:p>
            <a:r>
              <a:rPr lang="en-GB"/>
              <a:t>Careers advisor –Ruth Evans</a:t>
            </a:r>
            <a:endParaRPr lang="en-GB">
              <a:ea typeface="Lato Light"/>
              <a:cs typeface="Lato Light"/>
            </a:endParaRPr>
          </a:p>
          <a:p>
            <a:r>
              <a:rPr lang="en-GB"/>
              <a:t>Summer Programme </a:t>
            </a:r>
            <a:endParaRPr lang="en-GB">
              <a:ea typeface="Lato Light"/>
              <a:cs typeface="Lato Light"/>
            </a:endParaRPr>
          </a:p>
          <a:p>
            <a:r>
              <a:rPr lang="en-GB"/>
              <a:t>Interview preparation support</a:t>
            </a:r>
            <a:endParaRPr lang="en-GB">
              <a:ea typeface="Lato Light"/>
              <a:cs typeface="Lato Light"/>
            </a:endParaRPr>
          </a:p>
          <a:p>
            <a:r>
              <a:rPr lang="en-GB"/>
              <a:t>Work experience week in summer term</a:t>
            </a:r>
            <a:endParaRPr lang="en-GB">
              <a:ea typeface="Lato Light"/>
              <a:cs typeface="Lato Light"/>
            </a:endParaRPr>
          </a:p>
          <a:p>
            <a:endParaRPr lang="en-GB">
              <a:ea typeface="Lato Light"/>
              <a:cs typeface="Lato Light"/>
            </a:endParaRPr>
          </a:p>
        </p:txBody>
      </p:sp>
      <p:sp>
        <p:nvSpPr>
          <p:cNvPr id="3" name="Title 2"/>
          <p:cNvSpPr>
            <a:spLocks noGrp="1"/>
          </p:cNvSpPr>
          <p:nvPr>
            <p:ph type="title"/>
          </p:nvPr>
        </p:nvSpPr>
        <p:spPr/>
        <p:txBody>
          <a:bodyPr/>
          <a:lstStyle/>
          <a:p>
            <a:r>
              <a:rPr lang="en-GB" b="1"/>
              <a:t>Careers Guidance</a:t>
            </a:r>
          </a:p>
        </p:txBody>
      </p:sp>
    </p:spTree>
    <p:extLst>
      <p:ext uri="{BB962C8B-B14F-4D97-AF65-F5344CB8AC3E}">
        <p14:creationId xmlns:p14="http://schemas.microsoft.com/office/powerpoint/2010/main" val="77206819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preview">
            <a:extLst>
              <a:ext uri="{FF2B5EF4-FFF2-40B4-BE49-F238E27FC236}">
                <a16:creationId xmlns:a16="http://schemas.microsoft.com/office/drawing/2014/main" id="{34B4F324-2E0D-7536-74A8-2B8E7B46F0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475" y="1355527"/>
            <a:ext cx="1934302" cy="2610048"/>
          </a:xfrm>
          <a:prstGeom prst="rect">
            <a:avLst/>
          </a:prstGeom>
          <a:extLst>
            <a:ext uri="{909E8E84-426E-40DD-AFC4-6F175D3DCCD1}">
              <a14:hiddenFill xmlns:a14="http://schemas.microsoft.com/office/drawing/2010/main">
                <a:solidFill>
                  <a:srgbClr val="FFFFFF"/>
                </a:solidFill>
              </a14:hiddenFill>
            </a:ext>
          </a:extLst>
        </p:spPr>
      </p:pic>
      <p:pic>
        <p:nvPicPr>
          <p:cNvPr id="2050" name="Picture 2" descr="Image preview">
            <a:extLst>
              <a:ext uri="{FF2B5EF4-FFF2-40B4-BE49-F238E27FC236}">
                <a16:creationId xmlns:a16="http://schemas.microsoft.com/office/drawing/2014/main" id="{D493294D-28CE-D76F-54DC-F2CB8DE36B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475" y="3897676"/>
            <a:ext cx="1855925" cy="2504290"/>
          </a:xfrm>
          <a:prstGeom prst="rect">
            <a:avLst/>
          </a:prstGeom>
          <a:extLst>
            <a:ext uri="{909E8E84-426E-40DD-AFC4-6F175D3DCCD1}">
              <a14:hiddenFill xmlns:a14="http://schemas.microsoft.com/office/drawing/2010/main">
                <a:solidFill>
                  <a:srgbClr val="FFFFFF"/>
                </a:solidFill>
              </a14:hiddenFill>
            </a:ext>
          </a:extLst>
        </p:spPr>
      </p:pic>
      <p:pic>
        <p:nvPicPr>
          <p:cNvPr id="2058" name="Picture 10" descr="Image preview">
            <a:extLst>
              <a:ext uri="{FF2B5EF4-FFF2-40B4-BE49-F238E27FC236}">
                <a16:creationId xmlns:a16="http://schemas.microsoft.com/office/drawing/2014/main" id="{CE01BBE9-6A1D-44ED-A3A7-F7F54E5AB4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9858" y="1191223"/>
            <a:ext cx="3544234" cy="4757466"/>
          </a:xfrm>
          <a:prstGeom prst="rect">
            <a:avLst/>
          </a:prstGeom>
          <a:extLst>
            <a:ext uri="{909E8E84-426E-40DD-AFC4-6F175D3DCCD1}">
              <a14:hiddenFill xmlns:a14="http://schemas.microsoft.com/office/drawing/2010/main">
                <a:solidFill>
                  <a:srgbClr val="FFFFFF"/>
                </a:solidFill>
              </a14:hiddenFill>
            </a:ext>
          </a:extLst>
        </p:spPr>
      </p:pic>
      <p:pic>
        <p:nvPicPr>
          <p:cNvPr id="2060" name="Picture 12" descr="Image preview">
            <a:extLst>
              <a:ext uri="{FF2B5EF4-FFF2-40B4-BE49-F238E27FC236}">
                <a16:creationId xmlns:a16="http://schemas.microsoft.com/office/drawing/2014/main" id="{DCD67CBF-1A8E-C316-2CBB-1F28C04B767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75438" y="151677"/>
            <a:ext cx="3544234" cy="4757466"/>
          </a:xfrm>
          <a:prstGeom prst="rect">
            <a:avLst/>
          </a:prstGeom>
          <a:extLst>
            <a:ext uri="{909E8E84-426E-40DD-AFC4-6F175D3DCCD1}">
              <a14:hiddenFill xmlns:a14="http://schemas.microsoft.com/office/drawing/2010/main">
                <a:solidFill>
                  <a:srgbClr val="FFFFFF"/>
                </a:solidFill>
              </a14:hiddenFill>
            </a:ext>
          </a:extLst>
        </p:spPr>
      </p:pic>
      <p:pic>
        <p:nvPicPr>
          <p:cNvPr id="2054" name="Picture 6" descr="Image preview">
            <a:extLst>
              <a:ext uri="{FF2B5EF4-FFF2-40B4-BE49-F238E27FC236}">
                <a16:creationId xmlns:a16="http://schemas.microsoft.com/office/drawing/2014/main" id="{FF0FC94E-883D-FCDB-B747-8FCB2607D53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98049" y="121125"/>
            <a:ext cx="2595320" cy="2307772"/>
          </a:xfrm>
          <a:prstGeom prst="rect">
            <a:avLst/>
          </a:prstGeom>
          <a:extLst>
            <a:ext uri="{909E8E84-426E-40DD-AFC4-6F175D3DCCD1}">
              <a14:hiddenFill xmlns:a14="http://schemas.microsoft.com/office/drawing/2010/main">
                <a:solidFill>
                  <a:srgbClr val="FFFFFF"/>
                </a:solidFill>
              </a14:hiddenFill>
            </a:ext>
          </a:extLst>
        </p:spPr>
      </p:pic>
      <p:pic>
        <p:nvPicPr>
          <p:cNvPr id="2056" name="Picture 8" descr="Image preview">
            <a:extLst>
              <a:ext uri="{FF2B5EF4-FFF2-40B4-BE49-F238E27FC236}">
                <a16:creationId xmlns:a16="http://schemas.microsoft.com/office/drawing/2014/main" id="{51F33A15-2580-42B8-9F3C-37C18F9333F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60650" y="2584450"/>
            <a:ext cx="2047875" cy="2762250"/>
          </a:xfrm>
          <a:prstGeom prst="rect">
            <a:avLst/>
          </a:prstGeom>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6357827-5CBF-70B9-CA43-C7E156C62D89}"/>
              </a:ext>
            </a:extLst>
          </p:cNvPr>
          <p:cNvSpPr>
            <a:spLocks noGrp="1"/>
          </p:cNvSpPr>
          <p:nvPr>
            <p:ph type="title"/>
          </p:nvPr>
        </p:nvSpPr>
        <p:spPr>
          <a:xfrm>
            <a:off x="180109" y="-131069"/>
            <a:ext cx="10515600" cy="1325563"/>
          </a:xfrm>
        </p:spPr>
        <p:txBody>
          <a:bodyPr anchor="ctr">
            <a:normAutofit/>
          </a:bodyPr>
          <a:lstStyle/>
          <a:p>
            <a:r>
              <a:rPr lang="en-GB"/>
              <a:t>Induction day</a:t>
            </a:r>
          </a:p>
        </p:txBody>
      </p:sp>
    </p:spTree>
    <p:extLst>
      <p:ext uri="{BB962C8B-B14F-4D97-AF65-F5344CB8AC3E}">
        <p14:creationId xmlns:p14="http://schemas.microsoft.com/office/powerpoint/2010/main" val="3793496727"/>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5325" y="1397000"/>
            <a:ext cx="10515600" cy="4351338"/>
          </a:xfrm>
        </p:spPr>
        <p:txBody>
          <a:bodyPr vert="horz" lIns="91440" tIns="45720" rIns="91440" bIns="45720" rtlCol="0" anchor="t">
            <a:normAutofit fontScale="92500" lnSpcReduction="20000"/>
          </a:bodyPr>
          <a:lstStyle/>
          <a:p>
            <a:r>
              <a:rPr lang="en-GB"/>
              <a:t>We recognise the importance of employment; building skills, gaining experience, interaction with others, developing confidence and earning income.</a:t>
            </a:r>
            <a:endParaRPr lang="en-GB">
              <a:ea typeface="Lato Light"/>
              <a:cs typeface="Lato Light"/>
            </a:endParaRPr>
          </a:p>
          <a:p>
            <a:r>
              <a:rPr lang="en-GB"/>
              <a:t>Research nationally has shown that working up to 9 hours per week does not appear to influence examination grades</a:t>
            </a:r>
            <a:endParaRPr lang="en-GB">
              <a:ea typeface="Lato Light"/>
              <a:cs typeface="Lato Light"/>
            </a:endParaRPr>
          </a:p>
          <a:p>
            <a:r>
              <a:rPr lang="en-GB"/>
              <a:t>However, if employment </a:t>
            </a:r>
            <a:r>
              <a:rPr lang="en-GB" b="1"/>
              <a:t>exceeds 9 hours per week</a:t>
            </a:r>
            <a:r>
              <a:rPr lang="en-GB"/>
              <a:t>, research has shown that grades are lower for additional hours.</a:t>
            </a:r>
            <a:endParaRPr lang="en-GB">
              <a:ea typeface="Lato Light"/>
              <a:cs typeface="Lato Light"/>
            </a:endParaRPr>
          </a:p>
          <a:p>
            <a:r>
              <a:rPr lang="en-GB"/>
              <a:t>Social Time</a:t>
            </a:r>
            <a:endParaRPr lang="en-GB">
              <a:ea typeface="Lato Light"/>
              <a:cs typeface="Lato Light"/>
            </a:endParaRPr>
          </a:p>
        </p:txBody>
      </p:sp>
      <p:sp>
        <p:nvSpPr>
          <p:cNvPr id="3" name="Title 2"/>
          <p:cNvSpPr>
            <a:spLocks noGrp="1"/>
          </p:cNvSpPr>
          <p:nvPr>
            <p:ph type="title"/>
          </p:nvPr>
        </p:nvSpPr>
        <p:spPr/>
        <p:txBody>
          <a:bodyPr/>
          <a:lstStyle/>
          <a:p>
            <a:r>
              <a:rPr lang="en-GB" b="1"/>
              <a:t>Part-time employment</a:t>
            </a:r>
          </a:p>
        </p:txBody>
      </p:sp>
    </p:spTree>
    <p:extLst>
      <p:ext uri="{BB962C8B-B14F-4D97-AF65-F5344CB8AC3E}">
        <p14:creationId xmlns:p14="http://schemas.microsoft.com/office/powerpoint/2010/main" val="161842212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9399" y="883114"/>
            <a:ext cx="10364827" cy="5328592"/>
          </a:xfrm>
        </p:spPr>
        <p:txBody>
          <a:bodyPr vert="horz" lIns="91440" tIns="45720" rIns="91440" bIns="45720" rtlCol="0" anchor="t">
            <a:normAutofit/>
          </a:bodyPr>
          <a:lstStyle/>
          <a:p>
            <a:r>
              <a:rPr lang="en-GB" sz="3200"/>
              <a:t>Assistant Head Teacher (Sixth Form) - </a:t>
            </a:r>
            <a:r>
              <a:rPr lang="en-GB" sz="3200" i="1"/>
              <a:t>Mrs L Marley </a:t>
            </a:r>
            <a:endParaRPr lang="en-GB" sz="3200" i="1">
              <a:ea typeface="Lato Light"/>
              <a:cs typeface="Lato Light"/>
            </a:endParaRPr>
          </a:p>
          <a:p>
            <a:r>
              <a:rPr lang="en-GB" sz="3200"/>
              <a:t>Head of Year 12 - </a:t>
            </a:r>
            <a:r>
              <a:rPr lang="en-GB" sz="3200" i="1"/>
              <a:t> Mrs Duffey </a:t>
            </a:r>
            <a:endParaRPr lang="en-GB" sz="3200" i="1">
              <a:ea typeface="Lato Light"/>
              <a:cs typeface="Lato Light"/>
            </a:endParaRPr>
          </a:p>
          <a:p>
            <a:r>
              <a:rPr lang="en-GB" sz="3200"/>
              <a:t>Head of Year 13  - </a:t>
            </a:r>
            <a:r>
              <a:rPr lang="en-GB" sz="3200" i="1"/>
              <a:t>Mr R Price</a:t>
            </a:r>
            <a:endParaRPr lang="en-GB" sz="3200" i="1">
              <a:ea typeface="Lato Light"/>
              <a:cs typeface="Lato Light"/>
            </a:endParaRPr>
          </a:p>
          <a:p>
            <a:r>
              <a:rPr lang="en-GB" sz="3200"/>
              <a:t>Pastoral Assistant  - </a:t>
            </a:r>
            <a:r>
              <a:rPr lang="en-GB" sz="3200" i="1"/>
              <a:t>Mrs J Brown </a:t>
            </a:r>
            <a:endParaRPr lang="en-GB" sz="3200" i="1">
              <a:ea typeface="Lato Light"/>
              <a:cs typeface="Lato Light"/>
            </a:endParaRPr>
          </a:p>
          <a:p>
            <a:pPr lvl="0"/>
            <a:r>
              <a:rPr lang="en-GB" sz="3200"/>
              <a:t>Attendance Officer – </a:t>
            </a:r>
            <a:r>
              <a:rPr lang="en-GB" sz="3200" i="1"/>
              <a:t>Miss E Hughes</a:t>
            </a:r>
            <a:endParaRPr lang="en-GB" sz="3200" i="1">
              <a:ea typeface="Lato Light"/>
              <a:cs typeface="Lato Light"/>
            </a:endParaRPr>
          </a:p>
          <a:p>
            <a:r>
              <a:rPr lang="en-GB" sz="3200">
                <a:ea typeface="Lato Light"/>
                <a:cs typeface="Lato Light"/>
              </a:rPr>
              <a:t>Administrative Assistant  - </a:t>
            </a:r>
            <a:r>
              <a:rPr lang="en-GB" sz="3200" i="1">
                <a:ea typeface="Lato Light"/>
                <a:cs typeface="Lato Light"/>
              </a:rPr>
              <a:t>Mrs S Harris-Smith</a:t>
            </a:r>
          </a:p>
          <a:p>
            <a:r>
              <a:rPr lang="en-GB" sz="3200">
                <a:ea typeface="Lato Light"/>
                <a:cs typeface="Lato Light"/>
              </a:rPr>
              <a:t>Form Tutors</a:t>
            </a:r>
          </a:p>
          <a:p>
            <a:pPr lvl="0"/>
            <a:endParaRPr lang="en-GB" sz="3200" b="1" i="1"/>
          </a:p>
          <a:p>
            <a:endParaRPr lang="en-GB" sz="3200" b="1" i="1">
              <a:ea typeface="Lato Light"/>
              <a:cs typeface="Lato Light"/>
            </a:endParaRPr>
          </a:p>
          <a:p>
            <a:endParaRPr lang="en-GB" sz="3200" b="1" i="1">
              <a:ea typeface="Lato Light"/>
              <a:cs typeface="Lato Light"/>
            </a:endParaRPr>
          </a:p>
        </p:txBody>
      </p:sp>
      <p:sp>
        <p:nvSpPr>
          <p:cNvPr id="3" name="Title 2"/>
          <p:cNvSpPr>
            <a:spLocks noGrp="1"/>
          </p:cNvSpPr>
          <p:nvPr>
            <p:ph type="title"/>
          </p:nvPr>
        </p:nvSpPr>
        <p:spPr>
          <a:xfrm>
            <a:off x="695400" y="275271"/>
            <a:ext cx="10157354" cy="924520"/>
          </a:xfrm>
        </p:spPr>
        <p:txBody>
          <a:bodyPr>
            <a:normAutofit fontScale="90000"/>
          </a:bodyPr>
          <a:lstStyle/>
          <a:p>
            <a:r>
              <a:rPr lang="en-GB" sz="4000" b="1" u="sng"/>
              <a:t>Sixth form student support personnel</a:t>
            </a:r>
            <a:br>
              <a:rPr lang="en-GB" sz="4000" b="1" u="sng"/>
            </a:br>
            <a:endParaRPr lang="en-GB" sz="4000" b="1"/>
          </a:p>
        </p:txBody>
      </p:sp>
      <p:pic>
        <p:nvPicPr>
          <p:cNvPr id="4" name="Picture 3" descr="Image result for new beginnings">
            <a:extLst>
              <a:ext uri="{FF2B5EF4-FFF2-40B4-BE49-F238E27FC236}">
                <a16:creationId xmlns:a16="http://schemas.microsoft.com/office/drawing/2014/main" id="{BD58352A-750C-D8FF-8832-853E5A6EFBC4}"/>
              </a:ext>
            </a:extLst>
          </p:cNvPr>
          <p:cNvPicPr>
            <a:picLocks noChangeAspect="1"/>
          </p:cNvPicPr>
          <p:nvPr/>
        </p:nvPicPr>
        <p:blipFill>
          <a:blip r:embed="rId2"/>
          <a:stretch>
            <a:fillRect/>
          </a:stretch>
        </p:blipFill>
        <p:spPr>
          <a:xfrm>
            <a:off x="10344150" y="95093"/>
            <a:ext cx="1687513" cy="1524315"/>
          </a:xfrm>
          <a:prstGeom prst="rect">
            <a:avLst/>
          </a:prstGeom>
        </p:spPr>
      </p:pic>
    </p:spTree>
    <p:extLst>
      <p:ext uri="{BB962C8B-B14F-4D97-AF65-F5344CB8AC3E}">
        <p14:creationId xmlns:p14="http://schemas.microsoft.com/office/powerpoint/2010/main" val="337263131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72115" y="1017228"/>
            <a:ext cx="7374885" cy="4320480"/>
          </a:xfrm>
        </p:spPr>
        <p:txBody>
          <a:bodyPr vert="horz" lIns="91440" tIns="45720" rIns="91440" bIns="45720" rtlCol="0" anchor="t">
            <a:normAutofit/>
          </a:bodyPr>
          <a:lstStyle/>
          <a:p>
            <a:pPr lvl="0"/>
            <a:endParaRPr lang="en-GB" sz="3200">
              <a:ea typeface="Lato Light"/>
              <a:cs typeface="Lato Light"/>
            </a:endParaRPr>
          </a:p>
          <a:p>
            <a:r>
              <a:rPr lang="en-GB" sz="3200"/>
              <a:t>Well-Being Manager - </a:t>
            </a:r>
            <a:r>
              <a:rPr lang="en-GB" sz="3200" i="1"/>
              <a:t>Mrs D Lidgett </a:t>
            </a:r>
            <a:endParaRPr lang="en-GB" sz="3200" i="1">
              <a:ea typeface="Lato Light"/>
              <a:cs typeface="Lato Light"/>
            </a:endParaRPr>
          </a:p>
          <a:p>
            <a:r>
              <a:rPr lang="en-GB" sz="3200"/>
              <a:t>Safeguarding lead - </a:t>
            </a:r>
            <a:r>
              <a:rPr lang="en-GB" sz="3200" i="1"/>
              <a:t>Mrs K Leighton</a:t>
            </a:r>
            <a:endParaRPr lang="en-GB" sz="3200" i="1">
              <a:ea typeface="Lato Light"/>
              <a:cs typeface="Lato Light"/>
            </a:endParaRPr>
          </a:p>
          <a:p>
            <a:pPr lvl="0"/>
            <a:r>
              <a:rPr lang="en-GB" sz="3200"/>
              <a:t>SEND Co-ordinator - </a:t>
            </a:r>
            <a:r>
              <a:rPr lang="en-GB" sz="3200" i="1"/>
              <a:t>Miss L Stowell</a:t>
            </a:r>
            <a:endParaRPr lang="en-GB" sz="3200" i="1">
              <a:ea typeface="Lato Light"/>
              <a:cs typeface="Lato Light"/>
            </a:endParaRPr>
          </a:p>
          <a:p>
            <a:r>
              <a:rPr lang="en-GB" sz="3200"/>
              <a:t>Examinations Officer  - </a:t>
            </a:r>
            <a:r>
              <a:rPr lang="en-GB" sz="3200" i="1"/>
              <a:t>Mrs D Hill-Jones</a:t>
            </a:r>
            <a:endParaRPr lang="en-GB" sz="3200" i="1">
              <a:ea typeface="Lato Light"/>
              <a:cs typeface="Lato Light"/>
            </a:endParaRPr>
          </a:p>
        </p:txBody>
      </p:sp>
      <p:sp>
        <p:nvSpPr>
          <p:cNvPr id="3" name="Title 2"/>
          <p:cNvSpPr>
            <a:spLocks noGrp="1"/>
          </p:cNvSpPr>
          <p:nvPr>
            <p:ph type="title"/>
          </p:nvPr>
        </p:nvSpPr>
        <p:spPr>
          <a:xfrm>
            <a:off x="695400" y="92708"/>
            <a:ext cx="10157354" cy="924520"/>
          </a:xfrm>
        </p:spPr>
        <p:txBody>
          <a:bodyPr>
            <a:normAutofit/>
          </a:bodyPr>
          <a:lstStyle/>
          <a:p>
            <a:r>
              <a:rPr lang="en-GB" sz="4000" b="1" u="sng"/>
              <a:t>Specialised Support</a:t>
            </a:r>
            <a:endParaRPr lang="en-GB" sz="4000" b="1"/>
          </a:p>
        </p:txBody>
      </p:sp>
      <p:pic>
        <p:nvPicPr>
          <p:cNvPr id="4" name="Picture 3" descr="Image result for new beginnings">
            <a:extLst>
              <a:ext uri="{FF2B5EF4-FFF2-40B4-BE49-F238E27FC236}">
                <a16:creationId xmlns:a16="http://schemas.microsoft.com/office/drawing/2014/main" id="{E3C1C147-ADFA-7D0A-BF25-6B6A40BD090F}"/>
              </a:ext>
            </a:extLst>
          </p:cNvPr>
          <p:cNvPicPr>
            <a:picLocks noChangeAspect="1"/>
          </p:cNvPicPr>
          <p:nvPr/>
        </p:nvPicPr>
        <p:blipFill>
          <a:blip r:embed="rId2"/>
          <a:stretch>
            <a:fillRect/>
          </a:stretch>
        </p:blipFill>
        <p:spPr>
          <a:xfrm>
            <a:off x="10248900" y="190343"/>
            <a:ext cx="1822450" cy="1651315"/>
          </a:xfrm>
          <a:prstGeom prst="rect">
            <a:avLst/>
          </a:prstGeom>
        </p:spPr>
      </p:pic>
    </p:spTree>
    <p:extLst>
      <p:ext uri="{BB962C8B-B14F-4D97-AF65-F5344CB8AC3E}">
        <p14:creationId xmlns:p14="http://schemas.microsoft.com/office/powerpoint/2010/main" val="410312260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4186" y="903008"/>
            <a:ext cx="11231512" cy="5383492"/>
          </a:xfrm>
          <a:noFill/>
        </p:spPr>
        <p:txBody>
          <a:bodyPr vert="horz" lIns="91440" tIns="45720" rIns="91440" bIns="45720" rtlCol="0" anchor="t">
            <a:noAutofit/>
          </a:bodyPr>
          <a:lstStyle/>
          <a:p>
            <a:pPr>
              <a:lnSpc>
                <a:spcPct val="120000"/>
              </a:lnSpc>
            </a:pPr>
            <a:r>
              <a:rPr lang="en-GB" b="1" u="sng"/>
              <a:t>Vulnerable Student Bursary </a:t>
            </a:r>
            <a:r>
              <a:rPr lang="en-GB" b="1"/>
              <a:t>– Up to £1200 </a:t>
            </a:r>
            <a:endParaRPr lang="en-GB" b="1">
              <a:ea typeface="Lato Light"/>
              <a:cs typeface="Lato Light"/>
            </a:endParaRPr>
          </a:p>
          <a:p>
            <a:pPr marL="0" indent="0">
              <a:lnSpc>
                <a:spcPct val="120000"/>
              </a:lnSpc>
              <a:buNone/>
            </a:pPr>
            <a:r>
              <a:rPr lang="en-GB"/>
              <a:t>    -   Care leavers</a:t>
            </a:r>
            <a:endParaRPr lang="en-GB">
              <a:ea typeface="Lato Light"/>
              <a:cs typeface="Lato Light"/>
            </a:endParaRPr>
          </a:p>
          <a:p>
            <a:pPr marL="426085" lvl="1" indent="0">
              <a:lnSpc>
                <a:spcPct val="120000"/>
              </a:lnSpc>
              <a:buNone/>
            </a:pPr>
            <a:r>
              <a:rPr lang="en-GB" sz="2800"/>
              <a:t>-   Students in receipt of income support</a:t>
            </a:r>
            <a:endParaRPr lang="en-GB" sz="2800">
              <a:ea typeface="Lato Light"/>
              <a:cs typeface="Lato Light"/>
            </a:endParaRPr>
          </a:p>
          <a:p>
            <a:pPr lvl="1">
              <a:lnSpc>
                <a:spcPct val="120000"/>
              </a:lnSpc>
              <a:buFontTx/>
              <a:buChar char="-"/>
            </a:pPr>
            <a:r>
              <a:rPr lang="en-GB" sz="2800"/>
              <a:t>  Disabled students who receive Employment Support Allowance </a:t>
            </a:r>
            <a:r>
              <a:rPr lang="en-GB" sz="2800" b="1"/>
              <a:t>and</a:t>
            </a:r>
            <a:r>
              <a:rPr lang="en-GB" sz="2800"/>
              <a:t> Personal Independence Payments (Disability Living Allowance)</a:t>
            </a:r>
            <a:endParaRPr lang="en-GB" sz="2800">
              <a:ea typeface="Lato Light"/>
              <a:cs typeface="Lato Light"/>
            </a:endParaRPr>
          </a:p>
          <a:p>
            <a:pPr marL="426085" lvl="1" indent="0">
              <a:lnSpc>
                <a:spcPct val="120000"/>
              </a:lnSpc>
              <a:buNone/>
            </a:pPr>
            <a:endParaRPr lang="en-GB" sz="2800">
              <a:ea typeface="Lato Light"/>
              <a:cs typeface="Lato Light"/>
            </a:endParaRPr>
          </a:p>
          <a:p>
            <a:pPr>
              <a:lnSpc>
                <a:spcPct val="120000"/>
              </a:lnSpc>
            </a:pPr>
            <a:r>
              <a:rPr lang="en-GB" b="1" u="sng"/>
              <a:t>Discretionary Bursary</a:t>
            </a:r>
            <a:r>
              <a:rPr lang="en-GB" b="1"/>
              <a:t>  - Up to £1000 per year</a:t>
            </a:r>
            <a:endParaRPr lang="en-GB" b="1">
              <a:ea typeface="Lato Light"/>
              <a:cs typeface="Lato Light"/>
            </a:endParaRPr>
          </a:p>
          <a:p>
            <a:pPr marL="0" indent="0">
              <a:lnSpc>
                <a:spcPct val="120000"/>
              </a:lnSpc>
              <a:buNone/>
            </a:pPr>
            <a:r>
              <a:rPr lang="en-GB"/>
              <a:t>Household income less than £25,000</a:t>
            </a:r>
            <a:endParaRPr lang="en-GB">
              <a:ea typeface="Lato Light"/>
              <a:cs typeface="Lato Light"/>
            </a:endParaRPr>
          </a:p>
          <a:p>
            <a:pPr marL="0" indent="0">
              <a:lnSpc>
                <a:spcPct val="120000"/>
              </a:lnSpc>
              <a:buNone/>
            </a:pPr>
            <a:endParaRPr lang="en-GB">
              <a:ea typeface="Lato Light"/>
              <a:cs typeface="Lato Light"/>
            </a:endParaRPr>
          </a:p>
        </p:txBody>
      </p:sp>
      <p:sp>
        <p:nvSpPr>
          <p:cNvPr id="3" name="Title 2"/>
          <p:cNvSpPr>
            <a:spLocks noGrp="1"/>
          </p:cNvSpPr>
          <p:nvPr>
            <p:ph type="title"/>
          </p:nvPr>
        </p:nvSpPr>
        <p:spPr>
          <a:xfrm>
            <a:off x="695400" y="25517"/>
            <a:ext cx="10157354" cy="924520"/>
          </a:xfrm>
        </p:spPr>
        <p:txBody>
          <a:bodyPr/>
          <a:lstStyle/>
          <a:p>
            <a:r>
              <a:rPr lang="en-GB" b="1" u="sng"/>
              <a:t>Financial Support</a:t>
            </a:r>
          </a:p>
        </p:txBody>
      </p:sp>
    </p:spTree>
    <p:extLst>
      <p:ext uri="{BB962C8B-B14F-4D97-AF65-F5344CB8AC3E}">
        <p14:creationId xmlns:p14="http://schemas.microsoft.com/office/powerpoint/2010/main" val="3675167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52292" y="126622"/>
            <a:ext cx="10515600" cy="1325563"/>
          </a:xfrm>
        </p:spPr>
        <p:txBody>
          <a:bodyPr/>
          <a:lstStyle/>
          <a:p>
            <a:r>
              <a:rPr lang="en-GB" b="1"/>
              <a:t>Any questions?</a:t>
            </a:r>
          </a:p>
        </p:txBody>
      </p:sp>
      <p:graphicFrame>
        <p:nvGraphicFramePr>
          <p:cNvPr id="5" name="Table 4"/>
          <p:cNvGraphicFramePr>
            <a:graphicFrameLocks noGrp="1"/>
          </p:cNvGraphicFramePr>
          <p:nvPr>
            <p:extLst>
              <p:ext uri="{D42A27DB-BD31-4B8C-83A1-F6EECF244321}">
                <p14:modId xmlns:p14="http://schemas.microsoft.com/office/powerpoint/2010/main" val="437233670"/>
              </p:ext>
            </p:extLst>
          </p:nvPr>
        </p:nvGraphicFramePr>
        <p:xfrm>
          <a:off x="958271" y="1245328"/>
          <a:ext cx="9712570" cy="4196626"/>
        </p:xfrm>
        <a:graphic>
          <a:graphicData uri="http://schemas.openxmlformats.org/drawingml/2006/table">
            <a:tbl>
              <a:tblPr firstRow="1" bandRow="1">
                <a:tableStyleId>{69012ECD-51FC-41F1-AA8D-1B2483CD663E}</a:tableStyleId>
              </a:tblPr>
              <a:tblGrid>
                <a:gridCol w="5852659">
                  <a:extLst>
                    <a:ext uri="{9D8B030D-6E8A-4147-A177-3AD203B41FA5}">
                      <a16:colId xmlns:a16="http://schemas.microsoft.com/office/drawing/2014/main" val="20000"/>
                    </a:ext>
                  </a:extLst>
                </a:gridCol>
                <a:gridCol w="3859911">
                  <a:extLst>
                    <a:ext uri="{9D8B030D-6E8A-4147-A177-3AD203B41FA5}">
                      <a16:colId xmlns:a16="http://schemas.microsoft.com/office/drawing/2014/main" val="20001"/>
                    </a:ext>
                  </a:extLst>
                </a:gridCol>
              </a:tblGrid>
              <a:tr h="417165">
                <a:tc>
                  <a:txBody>
                    <a:bodyPr/>
                    <a:lstStyle/>
                    <a:p>
                      <a:r>
                        <a:rPr lang="en-GB"/>
                        <a:t>Name</a:t>
                      </a:r>
                    </a:p>
                  </a:txBody>
                  <a:tcPr>
                    <a:solidFill>
                      <a:srgbClr val="12263D"/>
                    </a:solidFill>
                  </a:tcPr>
                </a:tc>
                <a:tc>
                  <a:txBody>
                    <a:bodyPr/>
                    <a:lstStyle/>
                    <a:p>
                      <a:r>
                        <a:rPr lang="en-GB"/>
                        <a:t>Email</a:t>
                      </a:r>
                    </a:p>
                  </a:txBody>
                  <a:tcPr>
                    <a:solidFill>
                      <a:srgbClr val="12263D"/>
                    </a:solidFill>
                  </a:tcPr>
                </a:tc>
                <a:extLst>
                  <a:ext uri="{0D108BD9-81ED-4DB2-BD59-A6C34878D82A}">
                    <a16:rowId xmlns:a16="http://schemas.microsoft.com/office/drawing/2014/main" val="10000"/>
                  </a:ext>
                </a:extLst>
              </a:tr>
              <a:tr h="766522">
                <a:tc>
                  <a:txBody>
                    <a:bodyPr/>
                    <a:lstStyle/>
                    <a:p>
                      <a:r>
                        <a:rPr lang="en-GB" sz="2400"/>
                        <a:t>Mrs L</a:t>
                      </a:r>
                      <a:r>
                        <a:rPr lang="en-GB" sz="2400" baseline="0"/>
                        <a:t> Marley, Assistant Head Teacher – Head of 6</a:t>
                      </a:r>
                      <a:r>
                        <a:rPr lang="en-GB" sz="2400" baseline="30000"/>
                        <a:t>th</a:t>
                      </a:r>
                      <a:r>
                        <a:rPr lang="en-GB" sz="2400" baseline="0"/>
                        <a:t> Form</a:t>
                      </a:r>
                    </a:p>
                    <a:p>
                      <a:endParaRPr lang="en-GB" sz="2400"/>
                    </a:p>
                  </a:txBody>
                  <a:tcPr/>
                </a:tc>
                <a:tc>
                  <a:txBody>
                    <a:bodyPr/>
                    <a:lstStyle/>
                    <a:p>
                      <a:r>
                        <a:rPr lang="en-GB" sz="2400"/>
                        <a:t>lmarley@wkgs.net</a:t>
                      </a:r>
                    </a:p>
                  </a:txBody>
                  <a:tcPr/>
                </a:tc>
                <a:extLst>
                  <a:ext uri="{0D108BD9-81ED-4DB2-BD59-A6C34878D82A}">
                    <a16:rowId xmlns:a16="http://schemas.microsoft.com/office/drawing/2014/main" val="10001"/>
                  </a:ext>
                </a:extLst>
              </a:tr>
              <a:tr h="822901">
                <a:tc>
                  <a:txBody>
                    <a:bodyPr/>
                    <a:lstStyle/>
                    <a:p>
                      <a:r>
                        <a:rPr lang="en-GB" sz="2400" baseline="0"/>
                        <a:t>Mrs A Duffey - Head of Year 12</a:t>
                      </a:r>
                    </a:p>
                    <a:p>
                      <a:endParaRPr lang="en-GB" sz="3200">
                        <a:effectLst>
                          <a:outerShdw blurRad="38100" dist="38100" dir="2700000" algn="tl">
                            <a:srgbClr val="000000">
                              <a:alpha val="43137"/>
                            </a:srgbClr>
                          </a:outerShdw>
                        </a:effectLst>
                      </a:endParaRPr>
                    </a:p>
                  </a:txBody>
                  <a:tcPr/>
                </a:tc>
                <a:tc>
                  <a:txBody>
                    <a:bodyPr/>
                    <a:lstStyle/>
                    <a:p>
                      <a:r>
                        <a:rPr lang="en-GB" sz="2400"/>
                        <a:t>aduffey@wkgs.net</a:t>
                      </a:r>
                    </a:p>
                  </a:txBody>
                  <a:tcPr/>
                </a:tc>
                <a:extLst>
                  <a:ext uri="{0D108BD9-81ED-4DB2-BD59-A6C34878D82A}">
                    <a16:rowId xmlns:a16="http://schemas.microsoft.com/office/drawing/2014/main" val="10002"/>
                  </a:ext>
                </a:extLst>
              </a:tr>
              <a:tr h="822901">
                <a:tc>
                  <a:txBody>
                    <a:bodyPr/>
                    <a:lstStyle/>
                    <a:p>
                      <a:r>
                        <a:rPr lang="en-GB" sz="2400">
                          <a:effectLst/>
                        </a:rPr>
                        <a:t>Mrs J Brown – Pastoral Assistant</a:t>
                      </a:r>
                    </a:p>
                  </a:txBody>
                  <a:tcPr/>
                </a:tc>
                <a:tc>
                  <a:txBody>
                    <a:bodyPr/>
                    <a:lstStyle/>
                    <a:p>
                      <a:r>
                        <a:rPr lang="en-GB" sz="2400"/>
                        <a:t>jbrown@wkgs.net</a:t>
                      </a:r>
                    </a:p>
                  </a:txBody>
                  <a:tcPr/>
                </a:tc>
                <a:extLst>
                  <a:ext uri="{0D108BD9-81ED-4DB2-BD59-A6C34878D82A}">
                    <a16:rowId xmlns:a16="http://schemas.microsoft.com/office/drawing/2014/main" val="298516835"/>
                  </a:ext>
                </a:extLst>
              </a:tr>
              <a:tr h="720040">
                <a:tc>
                  <a:txBody>
                    <a:bodyPr/>
                    <a:lstStyle/>
                    <a:p>
                      <a:r>
                        <a:rPr lang="en-GB" sz="2400"/>
                        <a:t>General Enquiries</a:t>
                      </a:r>
                    </a:p>
                    <a:p>
                      <a:endParaRPr lang="en-GB" sz="2400"/>
                    </a:p>
                  </a:txBody>
                  <a:tcPr/>
                </a:tc>
                <a:tc>
                  <a:txBody>
                    <a:bodyPr/>
                    <a:lstStyle/>
                    <a:p>
                      <a:r>
                        <a:rPr lang="en-GB" sz="2400"/>
                        <a:t>office@wkgs.net</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11754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48FF8-03D6-D16F-A159-5D4CBF769E19}"/>
              </a:ext>
            </a:extLst>
          </p:cNvPr>
          <p:cNvSpPr>
            <a:spLocks noGrp="1"/>
          </p:cNvSpPr>
          <p:nvPr>
            <p:ph type="title"/>
          </p:nvPr>
        </p:nvSpPr>
        <p:spPr>
          <a:xfrm>
            <a:off x="0" y="18255"/>
            <a:ext cx="10515600" cy="1325563"/>
          </a:xfrm>
        </p:spPr>
        <p:txBody>
          <a:bodyPr anchor="ctr">
            <a:normAutofit/>
          </a:bodyPr>
          <a:lstStyle/>
          <a:p>
            <a:r>
              <a:rPr lang="en-GB"/>
              <a:t>Expectations</a:t>
            </a:r>
          </a:p>
        </p:txBody>
      </p:sp>
      <p:graphicFrame>
        <p:nvGraphicFramePr>
          <p:cNvPr id="5" name="Content Placeholder 2">
            <a:extLst>
              <a:ext uri="{FF2B5EF4-FFF2-40B4-BE49-F238E27FC236}">
                <a16:creationId xmlns:a16="http://schemas.microsoft.com/office/drawing/2014/main" id="{EA4CDCDC-D4BB-50EF-F41D-F61C7BC366A1}"/>
              </a:ext>
            </a:extLst>
          </p:cNvPr>
          <p:cNvGraphicFramePr>
            <a:graphicFrameLocks noGrp="1"/>
          </p:cNvGraphicFramePr>
          <p:nvPr>
            <p:ph idx="1"/>
            <p:extLst>
              <p:ext uri="{D42A27DB-BD31-4B8C-83A1-F6EECF244321}">
                <p14:modId xmlns:p14="http://schemas.microsoft.com/office/powerpoint/2010/main" val="548775902"/>
              </p:ext>
            </p:extLst>
          </p:nvPr>
        </p:nvGraphicFramePr>
        <p:xfrm>
          <a:off x="710199" y="1188277"/>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4915355"/>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18D4B-A033-E47F-E44E-97A4B866286D}"/>
              </a:ext>
            </a:extLst>
          </p:cNvPr>
          <p:cNvSpPr>
            <a:spLocks noGrp="1"/>
          </p:cNvSpPr>
          <p:nvPr>
            <p:ph type="title"/>
          </p:nvPr>
        </p:nvSpPr>
        <p:spPr>
          <a:xfrm>
            <a:off x="131618" y="285749"/>
            <a:ext cx="4522788" cy="540327"/>
          </a:xfrm>
        </p:spPr>
        <p:txBody>
          <a:bodyPr>
            <a:normAutofit fontScale="90000"/>
          </a:bodyPr>
          <a:lstStyle/>
          <a:p>
            <a:r>
              <a:rPr lang="en-GB" sz="3200" b="1" u="sng">
                <a:latin typeface="Lato Light"/>
                <a:ea typeface="Lato Light"/>
                <a:cs typeface="Arial"/>
              </a:rPr>
              <a:t>Sixth Form Dress Code</a:t>
            </a:r>
            <a:r>
              <a:rPr lang="en-GB"/>
              <a:t>	</a:t>
            </a:r>
            <a:endParaRPr lang="en-US"/>
          </a:p>
        </p:txBody>
      </p:sp>
      <p:sp>
        <p:nvSpPr>
          <p:cNvPr id="3" name="Content Placeholder 2">
            <a:extLst>
              <a:ext uri="{FF2B5EF4-FFF2-40B4-BE49-F238E27FC236}">
                <a16:creationId xmlns:a16="http://schemas.microsoft.com/office/drawing/2014/main" id="{29BA7580-ABF0-D8B9-DE9C-AD97624490DD}"/>
              </a:ext>
            </a:extLst>
          </p:cNvPr>
          <p:cNvSpPr>
            <a:spLocks noGrp="1"/>
          </p:cNvSpPr>
          <p:nvPr>
            <p:ph idx="1"/>
          </p:nvPr>
        </p:nvSpPr>
        <p:spPr>
          <a:xfrm>
            <a:off x="131618" y="741218"/>
            <a:ext cx="5671931" cy="4839999"/>
          </a:xfrm>
        </p:spPr>
        <p:txBody>
          <a:bodyPr vert="horz" lIns="91440" tIns="45720" rIns="91440" bIns="45720" rtlCol="0" anchor="t">
            <a:normAutofit fontScale="55000" lnSpcReduction="20000"/>
          </a:bodyPr>
          <a:lstStyle/>
          <a:p>
            <a:pPr>
              <a:lnSpc>
                <a:spcPct val="107000"/>
              </a:lnSpc>
              <a:spcAft>
                <a:spcPts val="800"/>
              </a:spcAft>
            </a:pPr>
            <a:endParaRPr lang="en-GB" sz="4800" b="1" u="sng">
              <a:effectLst/>
              <a:latin typeface="Lato Light"/>
              <a:ea typeface="Calibri" panose="020F0502020204030204" pitchFamily="34" charset="0"/>
              <a:cs typeface="Times New Roman"/>
            </a:endParaRPr>
          </a:p>
          <a:p>
            <a:pPr marL="342900" lvl="0" indent="-342900">
              <a:lnSpc>
                <a:spcPct val="115000"/>
              </a:lnSpc>
              <a:spcAft>
                <a:spcPts val="800"/>
              </a:spcAft>
              <a:buFont typeface="Symbol" panose="05050102010706020507" pitchFamily="18" charset="2"/>
              <a:buChar char=""/>
            </a:pPr>
            <a:r>
              <a:rPr lang="en-GB" sz="4800">
                <a:effectLst/>
                <a:latin typeface="Lato Light"/>
                <a:ea typeface="Calibri" panose="020F0502020204030204" pitchFamily="34" charset="0"/>
                <a:cs typeface="Times New Roman"/>
              </a:rPr>
              <a:t>Tailored Jacket</a:t>
            </a:r>
          </a:p>
          <a:p>
            <a:pPr marL="342900" lvl="0" indent="-342900">
              <a:lnSpc>
                <a:spcPct val="115000"/>
              </a:lnSpc>
              <a:spcAft>
                <a:spcPts val="800"/>
              </a:spcAft>
              <a:buFont typeface="Symbol" panose="05050102010706020507" pitchFamily="18" charset="2"/>
              <a:buChar char=""/>
            </a:pPr>
            <a:r>
              <a:rPr lang="en-GB" sz="4800">
                <a:effectLst/>
                <a:latin typeface="Lato Light"/>
                <a:ea typeface="Calibri" panose="020F0502020204030204" pitchFamily="34" charset="0"/>
                <a:cs typeface="Times New Roman"/>
              </a:rPr>
              <a:t>Tailored trousers or skirt (appropriate in length and worn with tights)</a:t>
            </a:r>
          </a:p>
          <a:p>
            <a:pPr marL="342900" indent="-342900">
              <a:lnSpc>
                <a:spcPct val="115000"/>
              </a:lnSpc>
              <a:spcAft>
                <a:spcPts val="800"/>
              </a:spcAft>
              <a:buFont typeface="Symbol" panose="05050102010706020507" pitchFamily="18" charset="2"/>
              <a:buChar char=""/>
            </a:pPr>
            <a:r>
              <a:rPr lang="en-GB" sz="4800">
                <a:effectLst/>
                <a:latin typeface="Lato Light"/>
                <a:ea typeface="Calibri" panose="020F0502020204030204" pitchFamily="34" charset="0"/>
                <a:cs typeface="Times New Roman"/>
              </a:rPr>
              <a:t>Tops and shirts should be smart</a:t>
            </a:r>
            <a:r>
              <a:rPr lang="en-GB" sz="4800">
                <a:latin typeface="Lato Light"/>
                <a:ea typeface="Calibri" panose="020F0502020204030204" pitchFamily="34" charset="0"/>
                <a:cs typeface="Times New Roman"/>
              </a:rPr>
              <a:t> </a:t>
            </a:r>
            <a:endParaRPr lang="en-GB" sz="4800">
              <a:latin typeface="Lato Light"/>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GB" sz="4800">
                <a:effectLst/>
                <a:latin typeface="Lato Light"/>
                <a:ea typeface="Calibri" panose="020F0502020204030204" pitchFamily="34" charset="0"/>
                <a:cs typeface="Times New Roman"/>
              </a:rPr>
              <a:t>Leather or leather effect </a:t>
            </a:r>
            <a:r>
              <a:rPr lang="en-GB" sz="4800" b="1">
                <a:effectLst/>
                <a:latin typeface="Lato Light"/>
                <a:ea typeface="Calibri" panose="020F0502020204030204" pitchFamily="34" charset="0"/>
                <a:cs typeface="Times New Roman"/>
              </a:rPr>
              <a:t>shoes</a:t>
            </a:r>
            <a:endParaRPr lang="en-GB" sz="4800">
              <a:effectLst/>
              <a:latin typeface="Lato Light"/>
              <a:ea typeface="Calibri" panose="020F0502020204030204" pitchFamily="34" charset="0"/>
              <a:cs typeface="Times New Roman"/>
            </a:endParaRPr>
          </a:p>
          <a:p>
            <a:pPr marL="342900" lvl="0" indent="-342900">
              <a:lnSpc>
                <a:spcPct val="115000"/>
              </a:lnSpc>
              <a:spcAft>
                <a:spcPts val="800"/>
              </a:spcAft>
              <a:buFont typeface="Symbol" panose="05050102010706020507" pitchFamily="18" charset="2"/>
              <a:buChar char=""/>
            </a:pPr>
            <a:r>
              <a:rPr lang="en-GB" sz="4800">
                <a:effectLst/>
                <a:latin typeface="Lato Light"/>
                <a:ea typeface="Calibri" panose="020F0502020204030204" pitchFamily="34" charset="0"/>
                <a:cs typeface="Times New Roman"/>
              </a:rPr>
              <a:t>Lanyard</a:t>
            </a:r>
          </a:p>
          <a:p>
            <a:pPr marL="342900" lvl="0" indent="-342900">
              <a:lnSpc>
                <a:spcPct val="115000"/>
              </a:lnSpc>
              <a:spcAft>
                <a:spcPts val="800"/>
              </a:spcAft>
              <a:buFont typeface="Symbol" panose="05050102010706020507" pitchFamily="18" charset="2"/>
              <a:buChar char=""/>
            </a:pPr>
            <a:r>
              <a:rPr lang="en-GB" sz="4800">
                <a:effectLst/>
                <a:latin typeface="Lato Light"/>
                <a:ea typeface="Calibri" panose="020F0502020204030204" pitchFamily="34" charset="0"/>
                <a:cs typeface="Times New Roman"/>
              </a:rPr>
              <a:t>Natural hair colour</a:t>
            </a:r>
          </a:p>
          <a:p>
            <a:pPr marL="0" indent="0">
              <a:lnSpc>
                <a:spcPct val="107000"/>
              </a:lnSpc>
              <a:spcAft>
                <a:spcPts val="800"/>
              </a:spcAft>
              <a:buNone/>
            </a:pPr>
            <a:endParaRPr lang="en-GB" sz="4800" b="1" u="sng">
              <a:latin typeface="Arial"/>
              <a:cs typeface="Times New Roman"/>
            </a:endParaRPr>
          </a:p>
          <a:p>
            <a:pPr marL="0" indent="0">
              <a:buNone/>
            </a:pPr>
            <a:endParaRPr lang="en-GB">
              <a:ea typeface="Lato Light"/>
              <a:cs typeface="Lato Light"/>
            </a:endParaRPr>
          </a:p>
        </p:txBody>
      </p:sp>
      <p:sp>
        <p:nvSpPr>
          <p:cNvPr id="5" name="Content Placeholder 2">
            <a:extLst>
              <a:ext uri="{FF2B5EF4-FFF2-40B4-BE49-F238E27FC236}">
                <a16:creationId xmlns:a16="http://schemas.microsoft.com/office/drawing/2014/main" id="{D7635BF1-5C33-4E05-F6FD-32EA69D15D4D}"/>
              </a:ext>
            </a:extLst>
          </p:cNvPr>
          <p:cNvSpPr txBox="1">
            <a:spLocks/>
          </p:cNvSpPr>
          <p:nvPr/>
        </p:nvSpPr>
        <p:spPr>
          <a:xfrm>
            <a:off x="6022209" y="431310"/>
            <a:ext cx="5671931" cy="4839999"/>
          </a:xfrm>
          <a:prstGeom prst="rect">
            <a:avLst/>
          </a:prstGeom>
        </p:spPr>
        <p:txBody>
          <a:bodyPr vert="horz" lIns="91440" tIns="45720" rIns="91440" bIns="45720" rtlCol="0" anchor="t">
            <a:noAutofit/>
          </a:bodyPr>
          <a:lstStyle>
            <a:lvl1pPr marL="228600" indent="-228600" algn="l" defTabSz="914400" rtl="0" eaLnBrk="1" latinLnBrk="0" hangingPunct="1">
              <a:lnSpc>
                <a:spcPct val="150000"/>
              </a:lnSpc>
              <a:spcBef>
                <a:spcPts val="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pPr>
            <a:r>
              <a:rPr lang="en-GB" sz="1800" b="1" u="sng">
                <a:latin typeface="Lato Light"/>
                <a:ea typeface="Calibri" panose="020F0502020204030204" pitchFamily="34" charset="0"/>
                <a:cs typeface="Times New Roman"/>
              </a:rPr>
              <a:t>Not Appropriate for School</a:t>
            </a:r>
            <a:endParaRPr lang="en-GB" sz="1800">
              <a:latin typeface="Lato Light"/>
              <a:ea typeface="Calibri" panose="020F0502020204030204" pitchFamily="34" charset="0"/>
              <a:cs typeface="Times New Roman"/>
            </a:endParaRPr>
          </a:p>
          <a:p>
            <a:pPr marL="342900" indent="-342900">
              <a:lnSpc>
                <a:spcPct val="107000"/>
              </a:lnSpc>
              <a:spcAft>
                <a:spcPts val="800"/>
              </a:spcAft>
              <a:buFont typeface="Symbol" panose="05050102010706020507" pitchFamily="18" charset="2"/>
              <a:buChar char=""/>
            </a:pPr>
            <a:r>
              <a:rPr lang="en-GB" sz="1800">
                <a:latin typeface="Lato Light"/>
                <a:ea typeface="Calibri" panose="020F0502020204030204" pitchFamily="34" charset="0"/>
                <a:cs typeface="Times New Roman"/>
              </a:rPr>
              <a:t>Hoodies</a:t>
            </a:r>
          </a:p>
          <a:p>
            <a:pPr marL="342900" indent="-342900">
              <a:lnSpc>
                <a:spcPct val="107000"/>
              </a:lnSpc>
              <a:spcAft>
                <a:spcPts val="800"/>
              </a:spcAft>
              <a:buFont typeface="Symbol" panose="05050102010706020507" pitchFamily="18" charset="2"/>
              <a:buChar char=""/>
            </a:pPr>
            <a:r>
              <a:rPr lang="en-GB" sz="1800">
                <a:latin typeface="Lato Light"/>
                <a:ea typeface="Calibri" panose="020F0502020204030204" pitchFamily="34" charset="0"/>
                <a:cs typeface="Times New Roman"/>
              </a:rPr>
              <a:t>Jeans </a:t>
            </a:r>
            <a:endParaRPr lang="en-GB" sz="1800">
              <a:latin typeface="Lato Light"/>
              <a:ea typeface="Calibri" panose="020F0502020204030204" pitchFamily="34" charset="0"/>
              <a:cs typeface="Times New Roman" panose="02020603050405020304" pitchFamily="18" charset="0"/>
            </a:endParaRPr>
          </a:p>
          <a:p>
            <a:pPr marL="342900" indent="-342900">
              <a:lnSpc>
                <a:spcPct val="107000"/>
              </a:lnSpc>
              <a:spcAft>
                <a:spcPts val="800"/>
              </a:spcAft>
              <a:buFont typeface="Symbol" panose="05050102010706020507" pitchFamily="18" charset="2"/>
              <a:buChar char=""/>
            </a:pPr>
            <a:r>
              <a:rPr lang="en-GB" sz="1800">
                <a:latin typeface="Lato Light"/>
                <a:ea typeface="Calibri" panose="020F0502020204030204" pitchFamily="34" charset="0"/>
                <a:cs typeface="Times New Roman"/>
              </a:rPr>
              <a:t>Shorts</a:t>
            </a:r>
          </a:p>
          <a:p>
            <a:pPr marL="342900" indent="-342900">
              <a:lnSpc>
                <a:spcPct val="107000"/>
              </a:lnSpc>
              <a:spcAft>
                <a:spcPts val="800"/>
              </a:spcAft>
              <a:buFont typeface="Symbol" panose="05050102010706020507" pitchFamily="18" charset="2"/>
              <a:buChar char=""/>
            </a:pPr>
            <a:r>
              <a:rPr lang="en-GB" sz="1800">
                <a:latin typeface="Lato Light"/>
                <a:ea typeface="Calibri" panose="020F0502020204030204" pitchFamily="34" charset="0"/>
                <a:cs typeface="Times New Roman"/>
              </a:rPr>
              <a:t>Tracksuit bottoms                                   </a:t>
            </a:r>
            <a:endParaRPr lang="en-GB" sz="1800" b="1">
              <a:latin typeface="Lato Light"/>
              <a:ea typeface="Calibri" panose="020F0502020204030204" pitchFamily="34" charset="0"/>
              <a:cs typeface="Times New Roman"/>
            </a:endParaRPr>
          </a:p>
          <a:p>
            <a:pPr marL="342900" indent="-342900">
              <a:lnSpc>
                <a:spcPct val="107000"/>
              </a:lnSpc>
              <a:spcAft>
                <a:spcPts val="800"/>
              </a:spcAft>
              <a:buFont typeface="Symbol" panose="05050102010706020507" pitchFamily="18" charset="2"/>
              <a:buChar char=""/>
            </a:pPr>
            <a:r>
              <a:rPr lang="en-GB" sz="1800">
                <a:latin typeface="Lato Light"/>
                <a:ea typeface="Calibri" panose="020F0502020204030204" pitchFamily="34" charset="0"/>
                <a:cs typeface="Times New Roman"/>
              </a:rPr>
              <a:t> Leggings</a:t>
            </a:r>
          </a:p>
          <a:p>
            <a:pPr marL="342900" indent="-342900">
              <a:lnSpc>
                <a:spcPct val="107000"/>
              </a:lnSpc>
              <a:spcAft>
                <a:spcPts val="800"/>
              </a:spcAft>
              <a:buFont typeface="Symbol" panose="05050102010706020507" pitchFamily="18" charset="2"/>
              <a:buChar char=""/>
            </a:pPr>
            <a:r>
              <a:rPr lang="en-GB" sz="1800">
                <a:latin typeface="Lato Light"/>
                <a:ea typeface="Calibri" panose="020F0502020204030204" pitchFamily="34" charset="0"/>
                <a:cs typeface="Times New Roman"/>
              </a:rPr>
              <a:t>Tight fitting or short skirts</a:t>
            </a:r>
          </a:p>
          <a:p>
            <a:pPr marL="342900" indent="-342900">
              <a:lnSpc>
                <a:spcPct val="107000"/>
              </a:lnSpc>
              <a:spcAft>
                <a:spcPts val="800"/>
              </a:spcAft>
              <a:buFont typeface="Symbol" panose="05050102010706020507" pitchFamily="18" charset="2"/>
              <a:buChar char=""/>
            </a:pPr>
            <a:r>
              <a:rPr lang="en-GB" sz="1800">
                <a:latin typeface="Lato Light"/>
                <a:ea typeface="Calibri" panose="020F0502020204030204" pitchFamily="34" charset="0"/>
                <a:cs typeface="Times New Roman"/>
              </a:rPr>
              <a:t>Tops with large logos</a:t>
            </a:r>
          </a:p>
          <a:p>
            <a:pPr marL="342900" indent="-342900">
              <a:lnSpc>
                <a:spcPct val="107000"/>
              </a:lnSpc>
              <a:spcAft>
                <a:spcPts val="800"/>
              </a:spcAft>
              <a:buFont typeface="Symbol" panose="05050102010706020507" pitchFamily="18" charset="2"/>
              <a:buChar char=""/>
            </a:pPr>
            <a:r>
              <a:rPr lang="en-GB" sz="1800">
                <a:latin typeface="Lato Light"/>
                <a:ea typeface="Calibri" panose="020F0502020204030204" pitchFamily="34" charset="0"/>
                <a:cs typeface="Times New Roman"/>
              </a:rPr>
              <a:t>Strappy tops</a:t>
            </a:r>
          </a:p>
          <a:p>
            <a:pPr marL="342900" indent="-342900">
              <a:lnSpc>
                <a:spcPct val="107000"/>
              </a:lnSpc>
              <a:spcAft>
                <a:spcPts val="800"/>
              </a:spcAft>
              <a:buFont typeface="Symbol" panose="05050102010706020507" pitchFamily="18" charset="2"/>
              <a:buChar char=""/>
            </a:pPr>
            <a:r>
              <a:rPr lang="en-GB" sz="1800">
                <a:latin typeface="Lato Light"/>
                <a:ea typeface="Calibri" panose="020F0502020204030204" pitchFamily="34" charset="0"/>
                <a:cs typeface="Times New Roman"/>
              </a:rPr>
              <a:t>Flip flops </a:t>
            </a:r>
            <a:endParaRPr lang="en-GB" sz="1800">
              <a:latin typeface="Lato Light"/>
              <a:ea typeface="Calibri" panose="020F0502020204030204" pitchFamily="34" charset="0"/>
              <a:cs typeface="Times New Roman" panose="02020603050405020304" pitchFamily="18" charset="0"/>
            </a:endParaRPr>
          </a:p>
          <a:p>
            <a:pPr marL="342900" indent="-342900">
              <a:lnSpc>
                <a:spcPct val="107000"/>
              </a:lnSpc>
              <a:spcAft>
                <a:spcPts val="800"/>
              </a:spcAft>
              <a:buFont typeface="Symbol" panose="05050102010706020507" pitchFamily="18" charset="2"/>
              <a:buChar char=""/>
            </a:pPr>
            <a:r>
              <a:rPr lang="en-GB" sz="1800">
                <a:latin typeface="Lato Light"/>
                <a:ea typeface="Calibri" panose="020F0502020204030204" pitchFamily="34" charset="0"/>
                <a:cs typeface="Times New Roman"/>
              </a:rPr>
              <a:t>Trainers (or similar)/Canvas shoes</a:t>
            </a:r>
          </a:p>
          <a:p>
            <a:pPr marL="342900" indent="-342900">
              <a:lnSpc>
                <a:spcPct val="107000"/>
              </a:lnSpc>
              <a:spcAft>
                <a:spcPts val="800"/>
              </a:spcAft>
              <a:buFont typeface="Symbol" panose="05050102010706020507" pitchFamily="18" charset="2"/>
              <a:buChar char=""/>
            </a:pPr>
            <a:r>
              <a:rPr lang="en-GB" sz="1800">
                <a:latin typeface="Lato Light"/>
                <a:ea typeface="Lato Light"/>
                <a:cs typeface="Arial"/>
              </a:rPr>
              <a:t> </a:t>
            </a:r>
            <a:r>
              <a:rPr lang="en-GB" sz="1800" b="1">
                <a:latin typeface="Lato Light"/>
                <a:ea typeface="Lato Light"/>
                <a:cs typeface="Arial"/>
              </a:rPr>
              <a:t>Outdoor coats and hats </a:t>
            </a:r>
            <a:r>
              <a:rPr lang="en-GB" sz="1800" b="1" u="sng">
                <a:latin typeface="Lato Light"/>
                <a:ea typeface="Lato Light"/>
                <a:cs typeface="Arial"/>
              </a:rPr>
              <a:t>must not</a:t>
            </a:r>
            <a:r>
              <a:rPr lang="en-GB" sz="1800" b="1">
                <a:latin typeface="Lato Light"/>
                <a:ea typeface="Lato Light"/>
                <a:cs typeface="Arial"/>
              </a:rPr>
              <a:t> be worn inside school</a:t>
            </a:r>
            <a:endParaRPr lang="en-GB" sz="1800">
              <a:latin typeface="Arial"/>
              <a:ea typeface="Lato Light"/>
              <a:cs typeface="Times New Roman"/>
            </a:endParaRPr>
          </a:p>
          <a:p>
            <a:pPr marL="0" indent="0">
              <a:buFont typeface="Arial" panose="020B0604020202020204" pitchFamily="34" charset="0"/>
              <a:buNone/>
            </a:pPr>
            <a:endParaRPr lang="en-GB">
              <a:ea typeface="Lato Light"/>
              <a:cs typeface="Lato Light"/>
            </a:endParaRPr>
          </a:p>
        </p:txBody>
      </p:sp>
    </p:spTree>
    <p:extLst>
      <p:ext uri="{BB962C8B-B14F-4D97-AF65-F5344CB8AC3E}">
        <p14:creationId xmlns:p14="http://schemas.microsoft.com/office/powerpoint/2010/main" val="338416604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18D4B-A033-E47F-E44E-97A4B866286D}"/>
              </a:ext>
            </a:extLst>
          </p:cNvPr>
          <p:cNvSpPr>
            <a:spLocks noGrp="1"/>
          </p:cNvSpPr>
          <p:nvPr>
            <p:ph type="title"/>
          </p:nvPr>
        </p:nvSpPr>
        <p:spPr>
          <a:xfrm>
            <a:off x="838200" y="18075"/>
            <a:ext cx="10515600" cy="1325563"/>
          </a:xfrm>
        </p:spPr>
        <p:txBody>
          <a:bodyPr/>
          <a:lstStyle/>
          <a:p>
            <a:r>
              <a:rPr lang="en-GB"/>
              <a:t>Absence</a:t>
            </a:r>
          </a:p>
        </p:txBody>
      </p:sp>
      <p:sp>
        <p:nvSpPr>
          <p:cNvPr id="3" name="Content Placeholder 2">
            <a:extLst>
              <a:ext uri="{FF2B5EF4-FFF2-40B4-BE49-F238E27FC236}">
                <a16:creationId xmlns:a16="http://schemas.microsoft.com/office/drawing/2014/main" id="{29BA7580-ABF0-D8B9-DE9C-AD97624490DD}"/>
              </a:ext>
            </a:extLst>
          </p:cNvPr>
          <p:cNvSpPr>
            <a:spLocks noGrp="1"/>
          </p:cNvSpPr>
          <p:nvPr>
            <p:ph idx="1"/>
          </p:nvPr>
        </p:nvSpPr>
        <p:spPr>
          <a:xfrm>
            <a:off x="755210" y="904100"/>
            <a:ext cx="10515600" cy="4351338"/>
          </a:xfrm>
        </p:spPr>
        <p:txBody>
          <a:bodyPr vert="horz" lIns="91440" tIns="45720" rIns="91440" bIns="45720" rtlCol="0" anchor="t">
            <a:noAutofit/>
          </a:bodyPr>
          <a:lstStyle/>
          <a:p>
            <a:pPr marL="457200" indent="-457200"/>
            <a:r>
              <a:rPr lang="en-GB" sz="2400">
                <a:ea typeface="Lato Light"/>
                <a:cs typeface="Lato Light"/>
              </a:rPr>
              <a:t>Expected attendance 97%</a:t>
            </a:r>
            <a:endParaRPr lang="en-US" sz="2400">
              <a:ea typeface="Lato Light"/>
              <a:cs typeface="Lato Light"/>
            </a:endParaRPr>
          </a:p>
          <a:p>
            <a:pPr marL="457200" indent="-457200"/>
            <a:r>
              <a:rPr lang="en-GB" sz="2400">
                <a:ea typeface="Lato Light"/>
                <a:cs typeface="Lato Light"/>
              </a:rPr>
              <a:t>Below 95% letter sent (stage 1 – 3)</a:t>
            </a:r>
          </a:p>
          <a:p>
            <a:pPr marL="457200" indent="-457200"/>
            <a:r>
              <a:rPr lang="en-GB" sz="2400">
                <a:ea typeface="Lato Light"/>
                <a:cs typeface="Lato Light"/>
              </a:rPr>
              <a:t>Below 90% = persistent absence </a:t>
            </a:r>
          </a:p>
          <a:p>
            <a:pPr marL="0" indent="0">
              <a:buNone/>
            </a:pPr>
            <a:endParaRPr lang="en-GB" sz="2400">
              <a:ea typeface="Lato Light"/>
              <a:cs typeface="Lato Light"/>
            </a:endParaRPr>
          </a:p>
          <a:p>
            <a:pPr marL="342900" indent="-342900"/>
            <a:r>
              <a:rPr lang="en-GB" sz="2400">
                <a:ea typeface="Lato Light"/>
                <a:cs typeface="Lato Light"/>
              </a:rPr>
              <a:t>Unforeseen - PARENT must contact every day of absence</a:t>
            </a:r>
          </a:p>
          <a:p>
            <a:pPr marL="342900" indent="-342900"/>
            <a:r>
              <a:rPr lang="en-GB" sz="2400">
                <a:ea typeface="Lato Light"/>
                <a:cs typeface="Lato Light"/>
              </a:rPr>
              <a:t>Medical – evidence required</a:t>
            </a:r>
          </a:p>
          <a:p>
            <a:pPr marL="342900" indent="-342900"/>
            <a:r>
              <a:rPr lang="en-GB" sz="2400">
                <a:ea typeface="Lato Light"/>
                <a:cs typeface="Lato Light"/>
              </a:rPr>
              <a:t>Open days/interviews/post offer day – up to 3</a:t>
            </a:r>
          </a:p>
          <a:p>
            <a:pPr marL="342900" indent="-342900"/>
            <a:r>
              <a:rPr lang="en-GB" sz="2400">
                <a:ea typeface="Lato Light"/>
                <a:cs typeface="Lato Light"/>
              </a:rPr>
              <a:t>Planned Absence – LOA form required</a:t>
            </a:r>
          </a:p>
          <a:p>
            <a:pPr marL="0" indent="0">
              <a:buNone/>
            </a:pPr>
            <a:endParaRPr lang="en-GB" sz="2400">
              <a:ea typeface="Lato Light"/>
              <a:cs typeface="Lato Light"/>
            </a:endParaRPr>
          </a:p>
          <a:p>
            <a:pPr marL="0" indent="0">
              <a:buNone/>
            </a:pPr>
            <a:endParaRPr lang="en-GB" sz="2400">
              <a:ea typeface="Lato Light"/>
              <a:cs typeface="Lato Light"/>
            </a:endParaRPr>
          </a:p>
        </p:txBody>
      </p:sp>
    </p:spTree>
    <p:extLst>
      <p:ext uri="{BB962C8B-B14F-4D97-AF65-F5344CB8AC3E}">
        <p14:creationId xmlns:p14="http://schemas.microsoft.com/office/powerpoint/2010/main" val="3047374836"/>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18D4B-A033-E47F-E44E-97A4B866286D}"/>
              </a:ext>
            </a:extLst>
          </p:cNvPr>
          <p:cNvSpPr>
            <a:spLocks noGrp="1"/>
          </p:cNvSpPr>
          <p:nvPr>
            <p:ph type="title"/>
          </p:nvPr>
        </p:nvSpPr>
        <p:spPr>
          <a:xfrm>
            <a:off x="838200" y="18075"/>
            <a:ext cx="10515600" cy="1325563"/>
          </a:xfrm>
        </p:spPr>
        <p:txBody>
          <a:bodyPr/>
          <a:lstStyle/>
          <a:p>
            <a:r>
              <a:rPr lang="en-GB"/>
              <a:t>Punctuality	</a:t>
            </a:r>
          </a:p>
        </p:txBody>
      </p:sp>
      <p:sp>
        <p:nvSpPr>
          <p:cNvPr id="3" name="Content Placeholder 2">
            <a:extLst>
              <a:ext uri="{FF2B5EF4-FFF2-40B4-BE49-F238E27FC236}">
                <a16:creationId xmlns:a16="http://schemas.microsoft.com/office/drawing/2014/main" id="{29BA7580-ABF0-D8B9-DE9C-AD97624490DD}"/>
              </a:ext>
            </a:extLst>
          </p:cNvPr>
          <p:cNvSpPr>
            <a:spLocks noGrp="1"/>
          </p:cNvSpPr>
          <p:nvPr>
            <p:ph idx="1"/>
          </p:nvPr>
        </p:nvSpPr>
        <p:spPr>
          <a:xfrm>
            <a:off x="755210" y="904100"/>
            <a:ext cx="10515600" cy="4351338"/>
          </a:xfrm>
        </p:spPr>
        <p:txBody>
          <a:bodyPr vert="horz" lIns="91440" tIns="45720" rIns="91440" bIns="45720" rtlCol="0" anchor="t">
            <a:noAutofit/>
          </a:bodyPr>
          <a:lstStyle/>
          <a:p>
            <a:pPr marL="457200" indent="-457200"/>
            <a:r>
              <a:rPr lang="en-GB" sz="2400">
                <a:ea typeface="Lato Light"/>
                <a:cs typeface="Lato Light"/>
              </a:rPr>
              <a:t>Arrival after the following times will be recorded as late:</a:t>
            </a:r>
            <a:endParaRPr lang="en-US" sz="2400">
              <a:ea typeface="Lato Light"/>
              <a:cs typeface="Lato Light"/>
            </a:endParaRPr>
          </a:p>
          <a:p>
            <a:pPr marL="0" indent="0">
              <a:buNone/>
            </a:pPr>
            <a:r>
              <a:rPr lang="en-GB" sz="2400">
                <a:ea typeface="Lato Light"/>
                <a:cs typeface="Lato Light"/>
              </a:rPr>
              <a:t> - 8.50am Morning reg       </a:t>
            </a:r>
            <a:endParaRPr lang="en-US" sz="2400">
              <a:ea typeface="Lato Light"/>
              <a:cs typeface="Lato Light"/>
            </a:endParaRPr>
          </a:p>
          <a:p>
            <a:pPr marL="0" indent="0">
              <a:buNone/>
            </a:pPr>
            <a:r>
              <a:rPr lang="en-GB" sz="2400">
                <a:ea typeface="Lato Light"/>
                <a:cs typeface="Lato Light"/>
              </a:rPr>
              <a:t> - 1.50pm Afternoon reg</a:t>
            </a:r>
          </a:p>
          <a:p>
            <a:pPr marL="0" indent="0">
              <a:buNone/>
            </a:pPr>
            <a:endParaRPr lang="en-GB" sz="2400"/>
          </a:p>
          <a:p>
            <a:pPr marL="457200" indent="-457200"/>
            <a:r>
              <a:rPr lang="en-GB" sz="2400"/>
              <a:t>Accumulate of two or more lates in a week will result in detention</a:t>
            </a:r>
            <a:endParaRPr lang="en-GB" sz="2400">
              <a:ea typeface="Lato Light"/>
              <a:cs typeface="Lato Light"/>
            </a:endParaRPr>
          </a:p>
        </p:txBody>
      </p:sp>
    </p:spTree>
    <p:extLst>
      <p:ext uri="{BB962C8B-B14F-4D97-AF65-F5344CB8AC3E}">
        <p14:creationId xmlns:p14="http://schemas.microsoft.com/office/powerpoint/2010/main" val="52031961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F25F3-F87F-0F3A-E4E6-09D57A75C60C}"/>
              </a:ext>
            </a:extLst>
          </p:cNvPr>
          <p:cNvSpPr>
            <a:spLocks noGrp="1"/>
          </p:cNvSpPr>
          <p:nvPr>
            <p:ph type="title"/>
          </p:nvPr>
        </p:nvSpPr>
        <p:spPr>
          <a:xfrm>
            <a:off x="838200" y="79375"/>
            <a:ext cx="10515600" cy="1325563"/>
          </a:xfrm>
        </p:spPr>
        <p:txBody>
          <a:bodyPr/>
          <a:lstStyle/>
          <a:p>
            <a:r>
              <a:rPr lang="en-US">
                <a:ea typeface="Lato Black"/>
                <a:cs typeface="Lato Black"/>
              </a:rPr>
              <a:t>Sixth Form Conduct System</a:t>
            </a:r>
            <a:endParaRPr lang="en-US"/>
          </a:p>
        </p:txBody>
      </p:sp>
      <p:pic>
        <p:nvPicPr>
          <p:cNvPr id="4" name="Picture 3" descr="A screenshot of a computer&#10;&#10;Description automatically generated">
            <a:extLst>
              <a:ext uri="{FF2B5EF4-FFF2-40B4-BE49-F238E27FC236}">
                <a16:creationId xmlns:a16="http://schemas.microsoft.com/office/drawing/2014/main" id="{B310769C-64BC-0655-409C-180CC3501F16}"/>
              </a:ext>
            </a:extLst>
          </p:cNvPr>
          <p:cNvPicPr>
            <a:picLocks noChangeAspect="1"/>
          </p:cNvPicPr>
          <p:nvPr/>
        </p:nvPicPr>
        <p:blipFill rotWithShape="1">
          <a:blip r:embed="rId2"/>
          <a:srcRect l="27208" t="29715" r="24520" b="21159"/>
          <a:stretch/>
        </p:blipFill>
        <p:spPr>
          <a:xfrm>
            <a:off x="1136650" y="1246188"/>
            <a:ext cx="6989500" cy="4243280"/>
          </a:xfrm>
          <a:prstGeom prst="rect">
            <a:avLst/>
          </a:prstGeom>
        </p:spPr>
      </p:pic>
    </p:spTree>
    <p:extLst>
      <p:ext uri="{BB962C8B-B14F-4D97-AF65-F5344CB8AC3E}">
        <p14:creationId xmlns:p14="http://schemas.microsoft.com/office/powerpoint/2010/main" val="1839245063"/>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718A2-D118-BE0E-95A5-AF3A66A778CA}"/>
              </a:ext>
            </a:extLst>
          </p:cNvPr>
          <p:cNvSpPr>
            <a:spLocks noGrp="1"/>
          </p:cNvSpPr>
          <p:nvPr>
            <p:ph type="title"/>
          </p:nvPr>
        </p:nvSpPr>
        <p:spPr/>
        <p:txBody>
          <a:bodyPr/>
          <a:lstStyle/>
          <a:p>
            <a:r>
              <a:rPr lang="en-US">
                <a:ea typeface="Lato Black"/>
                <a:cs typeface="Lato Black"/>
              </a:rPr>
              <a:t>Work Ethic</a:t>
            </a:r>
            <a:endParaRPr lang="en-US"/>
          </a:p>
        </p:txBody>
      </p:sp>
      <p:sp>
        <p:nvSpPr>
          <p:cNvPr id="3" name="Content Placeholder 2">
            <a:extLst>
              <a:ext uri="{FF2B5EF4-FFF2-40B4-BE49-F238E27FC236}">
                <a16:creationId xmlns:a16="http://schemas.microsoft.com/office/drawing/2014/main" id="{AF8563BF-E604-3238-F226-0525E769C69A}"/>
              </a:ext>
            </a:extLst>
          </p:cNvPr>
          <p:cNvSpPr>
            <a:spLocks noGrp="1"/>
          </p:cNvSpPr>
          <p:nvPr>
            <p:ph idx="1"/>
          </p:nvPr>
        </p:nvSpPr>
        <p:spPr>
          <a:xfrm>
            <a:off x="838200" y="1501160"/>
            <a:ext cx="10515600" cy="4778991"/>
          </a:xfrm>
        </p:spPr>
        <p:txBody>
          <a:bodyPr vert="horz" lIns="91440" tIns="45720" rIns="91440" bIns="45720" rtlCol="0" anchor="t">
            <a:normAutofit/>
          </a:bodyPr>
          <a:lstStyle/>
          <a:p>
            <a:r>
              <a:rPr lang="en-US">
                <a:ea typeface="Lato Light"/>
                <a:cs typeface="Lato Light"/>
              </a:rPr>
              <a:t>Use of lesson time and subject staff</a:t>
            </a:r>
          </a:p>
          <a:p>
            <a:r>
              <a:rPr lang="en-US">
                <a:ea typeface="Lato Light"/>
                <a:cs typeface="Lato Light"/>
              </a:rPr>
              <a:t>Attendance at support sessions</a:t>
            </a:r>
          </a:p>
          <a:p>
            <a:r>
              <a:rPr lang="en-US">
                <a:ea typeface="Lato Light"/>
                <a:cs typeface="Lato Light"/>
              </a:rPr>
              <a:t>Supervised Study - not for homework</a:t>
            </a:r>
          </a:p>
          <a:p>
            <a:r>
              <a:rPr lang="en-US">
                <a:ea typeface="Lato Light"/>
                <a:cs typeface="Lato Light"/>
              </a:rPr>
              <a:t>Free lessons – used wisely reduces homework time at home</a:t>
            </a:r>
          </a:p>
          <a:p>
            <a:r>
              <a:rPr lang="en-US">
                <a:ea typeface="Lato Light"/>
                <a:cs typeface="Lato Light"/>
              </a:rPr>
              <a:t>Going the extra mile – super curricular</a:t>
            </a:r>
          </a:p>
          <a:p>
            <a:r>
              <a:rPr lang="en-US">
                <a:ea typeface="Lato Light"/>
                <a:cs typeface="Lato Light"/>
              </a:rPr>
              <a:t>3 hours independent study per day</a:t>
            </a:r>
          </a:p>
          <a:p>
            <a:endParaRPr lang="en-US">
              <a:ea typeface="Lato Light"/>
              <a:cs typeface="Lato Light"/>
            </a:endParaRPr>
          </a:p>
        </p:txBody>
      </p:sp>
      <p:pic>
        <p:nvPicPr>
          <p:cNvPr id="4" name="Picture 3" descr="A group of images of people and text&#10;&#10;Description automatically generated">
            <a:extLst>
              <a:ext uri="{FF2B5EF4-FFF2-40B4-BE49-F238E27FC236}">
                <a16:creationId xmlns:a16="http://schemas.microsoft.com/office/drawing/2014/main" id="{FF55F894-B4E1-FD20-3E59-BB5436CFF112}"/>
              </a:ext>
            </a:extLst>
          </p:cNvPr>
          <p:cNvPicPr>
            <a:picLocks noChangeAspect="1"/>
          </p:cNvPicPr>
          <p:nvPr/>
        </p:nvPicPr>
        <p:blipFill>
          <a:blip r:embed="rId2"/>
          <a:stretch>
            <a:fillRect/>
          </a:stretch>
        </p:blipFill>
        <p:spPr>
          <a:xfrm>
            <a:off x="10390772" y="168442"/>
            <a:ext cx="1697038" cy="1096878"/>
          </a:xfrm>
          <a:prstGeom prst="rect">
            <a:avLst/>
          </a:prstGeom>
        </p:spPr>
      </p:pic>
      <p:pic>
        <p:nvPicPr>
          <p:cNvPr id="6" name="Picture 5" descr="A group of images of people and text&#10;&#10;Description automatically generated">
            <a:extLst>
              <a:ext uri="{FF2B5EF4-FFF2-40B4-BE49-F238E27FC236}">
                <a16:creationId xmlns:a16="http://schemas.microsoft.com/office/drawing/2014/main" id="{91C65F26-6456-DCF9-4768-DD6CACF01267}"/>
              </a:ext>
            </a:extLst>
          </p:cNvPr>
          <p:cNvPicPr>
            <a:picLocks noChangeAspect="1"/>
          </p:cNvPicPr>
          <p:nvPr/>
        </p:nvPicPr>
        <p:blipFill rotWithShape="1">
          <a:blip r:embed="rId3"/>
          <a:srcRect t="83694" r="578" b="-144"/>
          <a:stretch/>
        </p:blipFill>
        <p:spPr>
          <a:xfrm>
            <a:off x="8398438" y="166205"/>
            <a:ext cx="1727455" cy="1145686"/>
          </a:xfrm>
          <a:prstGeom prst="rect">
            <a:avLst/>
          </a:prstGeom>
        </p:spPr>
      </p:pic>
    </p:spTree>
    <p:extLst>
      <p:ext uri="{BB962C8B-B14F-4D97-AF65-F5344CB8AC3E}">
        <p14:creationId xmlns:p14="http://schemas.microsoft.com/office/powerpoint/2010/main" val="1407631541"/>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98430" y="115593"/>
            <a:ext cx="10512862" cy="1713625"/>
          </a:xfrm>
        </p:spPr>
        <p:txBody>
          <a:bodyPr>
            <a:normAutofit fontScale="90000"/>
          </a:bodyPr>
          <a:lstStyle/>
          <a:p>
            <a:pPr>
              <a:lnSpc>
                <a:spcPct val="150000"/>
              </a:lnSpc>
            </a:pPr>
            <a:r>
              <a:rPr lang="en-GB" b="1" u="sng">
                <a:latin typeface="Arial" panose="020B0604020202020204" pitchFamily="34" charset="0"/>
                <a:cs typeface="Arial" panose="020B0604020202020204" pitchFamily="34" charset="0"/>
              </a:rPr>
              <a:t>Surviving the Workload &amp; Developing skills for the Future</a:t>
            </a:r>
          </a:p>
        </p:txBody>
      </p:sp>
      <p:sp>
        <p:nvSpPr>
          <p:cNvPr id="3" name="Content Placeholder 2"/>
          <p:cNvSpPr>
            <a:spLocks noGrp="1"/>
          </p:cNvSpPr>
          <p:nvPr>
            <p:ph idx="1"/>
          </p:nvPr>
        </p:nvSpPr>
        <p:spPr>
          <a:xfrm>
            <a:off x="766563" y="2087332"/>
            <a:ext cx="6197800" cy="4946268"/>
          </a:xfrm>
        </p:spPr>
        <p:txBody>
          <a:bodyPr>
            <a:normAutofit/>
          </a:bodyPr>
          <a:lstStyle/>
          <a:p>
            <a:pPr>
              <a:lnSpc>
                <a:spcPct val="160000"/>
              </a:lnSpc>
            </a:pPr>
            <a:r>
              <a:rPr lang="en-GB">
                <a:latin typeface="Arial" panose="020B0604020202020204" pitchFamily="34" charset="0"/>
                <a:cs typeface="Arial" panose="020B0604020202020204" pitchFamily="34" charset="0"/>
              </a:rPr>
              <a:t>Organisation  </a:t>
            </a:r>
          </a:p>
          <a:p>
            <a:pPr>
              <a:lnSpc>
                <a:spcPct val="160000"/>
              </a:lnSpc>
            </a:pPr>
            <a:r>
              <a:rPr lang="en-GB">
                <a:latin typeface="Arial" panose="020B0604020202020204" pitchFamily="34" charset="0"/>
                <a:cs typeface="Arial" panose="020B0604020202020204" pitchFamily="34" charset="0"/>
              </a:rPr>
              <a:t>Time-management </a:t>
            </a:r>
          </a:p>
          <a:p>
            <a:pPr>
              <a:lnSpc>
                <a:spcPct val="160000"/>
              </a:lnSpc>
            </a:pPr>
            <a:r>
              <a:rPr lang="en-GB">
                <a:latin typeface="Arial" panose="020B0604020202020204" pitchFamily="34" charset="0"/>
                <a:cs typeface="Arial" panose="020B0604020202020204" pitchFamily="34" charset="0"/>
              </a:rPr>
              <a:t>Motivation  </a:t>
            </a:r>
          </a:p>
          <a:p>
            <a:pPr>
              <a:lnSpc>
                <a:spcPct val="160000"/>
              </a:lnSpc>
            </a:pPr>
            <a:r>
              <a:rPr lang="en-GB">
                <a:latin typeface="Arial" panose="020B0604020202020204" pitchFamily="34" charset="0"/>
                <a:cs typeface="Arial" panose="020B0604020202020204" pitchFamily="34" charset="0"/>
              </a:rPr>
              <a:t>Independence  </a:t>
            </a:r>
          </a:p>
          <a:p>
            <a:pPr>
              <a:lnSpc>
                <a:spcPct val="160000"/>
              </a:lnSpc>
            </a:pPr>
            <a:r>
              <a:rPr lang="en-GB">
                <a:latin typeface="Arial" panose="020B0604020202020204" pitchFamily="34" charset="0"/>
                <a:cs typeface="Arial" panose="020B0604020202020204" pitchFamily="34" charset="0"/>
              </a:rPr>
              <a:t>Study periods</a:t>
            </a:r>
            <a:endParaRPr lang="en-GB"/>
          </a:p>
          <a:p>
            <a:pPr marL="0" indent="0">
              <a:buNone/>
            </a:pPr>
            <a:r>
              <a:rPr lang="en-GB">
                <a:solidFill>
                  <a:srgbClr val="002060"/>
                </a:solidFill>
                <a:latin typeface="Arial" panose="020B0604020202020204" pitchFamily="34" charset="0"/>
                <a:cs typeface="Arial" panose="020B0604020202020204" pitchFamily="34" charset="0"/>
              </a:rPr>
              <a:t> </a:t>
            </a:r>
          </a:p>
        </p:txBody>
      </p:sp>
      <p:sp>
        <p:nvSpPr>
          <p:cNvPr id="4" name="AutoShape 2" descr="Image result for activities"/>
          <p:cNvSpPr>
            <a:spLocks noChangeAspect="1" noChangeArrowheads="1"/>
          </p:cNvSpPr>
          <p:nvPr/>
        </p:nvSpPr>
        <p:spPr bwMode="auto">
          <a:xfrm>
            <a:off x="157123" y="-143532"/>
            <a:ext cx="304721" cy="30472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914126">
              <a:defRPr/>
            </a:pPr>
            <a:endParaRPr lang="en-GB" sz="1799">
              <a:solidFill>
                <a:prstClr val="black"/>
              </a:solidFill>
              <a:latin typeface="Calibri" panose="020F0502020204030204"/>
            </a:endParaRPr>
          </a:p>
        </p:txBody>
      </p:sp>
      <p:sp>
        <p:nvSpPr>
          <p:cNvPr id="5" name="AutoShape 4" descr="Image result for activities"/>
          <p:cNvSpPr>
            <a:spLocks noChangeAspect="1" noChangeArrowheads="1"/>
          </p:cNvSpPr>
          <p:nvPr/>
        </p:nvSpPr>
        <p:spPr bwMode="auto">
          <a:xfrm>
            <a:off x="309483" y="8828"/>
            <a:ext cx="304721" cy="30472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914126">
              <a:defRPr/>
            </a:pPr>
            <a:endParaRPr lang="en-GB" sz="1799">
              <a:solidFill>
                <a:prstClr val="black"/>
              </a:solidFill>
              <a:latin typeface="Calibri" panose="020F0502020204030204"/>
            </a:endParaRPr>
          </a:p>
        </p:txBody>
      </p:sp>
      <p:sp>
        <p:nvSpPr>
          <p:cNvPr id="6" name="AutoShape 8" descr="Image result for activities"/>
          <p:cNvSpPr>
            <a:spLocks noChangeAspect="1" noChangeArrowheads="1"/>
          </p:cNvSpPr>
          <p:nvPr/>
        </p:nvSpPr>
        <p:spPr bwMode="auto">
          <a:xfrm>
            <a:off x="461843" y="161189"/>
            <a:ext cx="304721" cy="30472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defTabSz="914126">
              <a:defRPr/>
            </a:pPr>
            <a:endParaRPr lang="en-GB" sz="1799">
              <a:solidFill>
                <a:prstClr val="black"/>
              </a:solidFill>
              <a:latin typeface="Calibri" panose="020F0502020204030204"/>
            </a:endParaRPr>
          </a:p>
        </p:txBody>
      </p:sp>
      <p:pic>
        <p:nvPicPr>
          <p:cNvPr id="11268" name="Picture 4" descr="Image result for work 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0906" y="2258859"/>
            <a:ext cx="4479459" cy="3166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932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WKGS">
      <a:majorFont>
        <a:latin typeface="Lato Black"/>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C25F717-5DDD-46E9-AC05-0B127B3CA0CE}" vid="{5129366A-AA8F-4EAA-B147-8512397EA6C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WKGS">
      <a:majorFont>
        <a:latin typeface="Lato Black"/>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C25F717-5DDD-46E9-AC05-0B127B3CA0CE}" vid="{5129366A-AA8F-4EAA-B147-8512397EA6C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0FFED5435CDC4DB033C25D839AA69B" ma:contentTypeVersion="14" ma:contentTypeDescription="Create a new document." ma:contentTypeScope="" ma:versionID="420ae5cff5fc7cf865f88f78c29dd318">
  <xsd:schema xmlns:xsd="http://www.w3.org/2001/XMLSchema" xmlns:xs="http://www.w3.org/2001/XMLSchema" xmlns:p="http://schemas.microsoft.com/office/2006/metadata/properties" xmlns:ns3="fe8f3e93-5c63-4856-9c9e-4c9b99c33c69" xmlns:ns4="56063972-9afd-48cd-9d10-7ae59133182a" targetNamespace="http://schemas.microsoft.com/office/2006/metadata/properties" ma:root="true" ma:fieldsID="af1936973c40c517bce2f4b210b09622" ns3:_="" ns4:_="">
    <xsd:import namespace="fe8f3e93-5c63-4856-9c9e-4c9b99c33c69"/>
    <xsd:import namespace="56063972-9afd-48cd-9d10-7ae59133182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4:SharedWithUsers" minOccurs="0"/>
                <xsd:element ref="ns4:SharedWithDetails" minOccurs="0"/>
                <xsd:element ref="ns4:SharingHintHash"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8f3e93-5c63-4856-9c9e-4c9b99c33c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6063972-9afd-48cd-9d10-7ae59133182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5ACEBD-DA99-4E4F-9E2E-EF1A22FF14D7}">
  <ds:schemaRefs>
    <ds:schemaRef ds:uri="56063972-9afd-48cd-9d10-7ae59133182a"/>
    <ds:schemaRef ds:uri="fe8f3e93-5c63-4856-9c9e-4c9b99c33c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943C949-51CC-4449-9FDA-AB7D0DA7B03B}">
  <ds:schemaRefs>
    <ds:schemaRef ds:uri="56063972-9afd-48cd-9d10-7ae59133182a"/>
    <ds:schemaRef ds:uri="fe8f3e93-5c63-4856-9c9e-4c9b99c33c6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97A380B-5B69-43CC-81C0-57352228BE1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878</Words>
  <Application>Microsoft Office PowerPoint</Application>
  <PresentationFormat>Widescreen</PresentationFormat>
  <Paragraphs>184</Paragraphs>
  <Slides>24</Slides>
  <Notes>4</Notes>
  <HiddenSlides>1</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Arial</vt:lpstr>
      <vt:lpstr>Calibri</vt:lpstr>
      <vt:lpstr>Century Gothic</vt:lpstr>
      <vt:lpstr>Gill Sans</vt:lpstr>
      <vt:lpstr>Lato Black</vt:lpstr>
      <vt:lpstr>Lato Light</vt:lpstr>
      <vt:lpstr>Symbol</vt:lpstr>
      <vt:lpstr>1_Office Theme</vt:lpstr>
      <vt:lpstr>Office Theme</vt:lpstr>
      <vt:lpstr>Welcome to  Year 12  Information Evening</vt:lpstr>
      <vt:lpstr>Induction day</vt:lpstr>
      <vt:lpstr>Expectations</vt:lpstr>
      <vt:lpstr>Sixth Form Dress Code </vt:lpstr>
      <vt:lpstr>Absence</vt:lpstr>
      <vt:lpstr>Punctuality </vt:lpstr>
      <vt:lpstr>Sixth Form Conduct System</vt:lpstr>
      <vt:lpstr>Work Ethic</vt:lpstr>
      <vt:lpstr>Surviving the Workload &amp; Developing skills for the Future</vt:lpstr>
      <vt:lpstr>PowerPoint Presentation</vt:lpstr>
      <vt:lpstr>Curriculum</vt:lpstr>
      <vt:lpstr> Progress Monitoring  </vt:lpstr>
      <vt:lpstr>PowerPoint Presentation</vt:lpstr>
      <vt:lpstr>Opportunities</vt:lpstr>
      <vt:lpstr>Form time</vt:lpstr>
      <vt:lpstr>Personal Development Days</vt:lpstr>
      <vt:lpstr>Enrichment Options </vt:lpstr>
      <vt:lpstr>Extended Project Qualification (EPQ) </vt:lpstr>
      <vt:lpstr>Careers Guidance</vt:lpstr>
      <vt:lpstr>Part-time employment</vt:lpstr>
      <vt:lpstr>Sixth form student support personnel </vt:lpstr>
      <vt:lpstr>Specialised Support</vt:lpstr>
      <vt:lpstr>Financial Support</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R Price</dc:creator>
  <cp:lastModifiedBy>Mrs A Duffey</cp:lastModifiedBy>
  <cp:revision>2</cp:revision>
  <cp:lastPrinted>2021-09-13T08:31:31Z</cp:lastPrinted>
  <dcterms:created xsi:type="dcterms:W3CDTF">2021-09-12T14:30:29Z</dcterms:created>
  <dcterms:modified xsi:type="dcterms:W3CDTF">2023-09-26T08:45:34Z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0x010100B40FFED5435CDC4DB033C25D839AA69B</vt:lpwstr>
  </property>
</Properties>
</file>